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xml" ContentType="application/vnd.openxmlformats-officedocument.presentationml.tags+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0.xml" ContentType="application/vnd.openxmlformats-officedocument.drawingml.diagramData+xml"/>
  <Override PartName="/ppt/diagrams/data7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 id="2147483852" r:id="rId2"/>
  </p:sldMasterIdLst>
  <p:notesMasterIdLst>
    <p:notesMasterId r:id="rId36"/>
  </p:notesMasterIdLst>
  <p:sldIdLst>
    <p:sldId id="520" r:id="rId3"/>
    <p:sldId id="565" r:id="rId4"/>
    <p:sldId id="566" r:id="rId5"/>
    <p:sldId id="567" r:id="rId6"/>
    <p:sldId id="382" r:id="rId7"/>
    <p:sldId id="446" r:id="rId8"/>
    <p:sldId id="417" r:id="rId9"/>
    <p:sldId id="420" r:id="rId10"/>
    <p:sldId id="481" r:id="rId11"/>
    <p:sldId id="486" r:id="rId12"/>
    <p:sldId id="482" r:id="rId13"/>
    <p:sldId id="485" r:id="rId14"/>
    <p:sldId id="484" r:id="rId15"/>
    <p:sldId id="489" r:id="rId16"/>
    <p:sldId id="488" r:id="rId17"/>
    <p:sldId id="487" r:id="rId18"/>
    <p:sldId id="490" r:id="rId19"/>
    <p:sldId id="424" r:id="rId20"/>
    <p:sldId id="440" r:id="rId21"/>
    <p:sldId id="491" r:id="rId22"/>
    <p:sldId id="494" r:id="rId23"/>
    <p:sldId id="493" r:id="rId24"/>
    <p:sldId id="492" r:id="rId25"/>
    <p:sldId id="431" r:id="rId26"/>
    <p:sldId id="499" r:id="rId27"/>
    <p:sldId id="500" r:id="rId28"/>
    <p:sldId id="501" r:id="rId29"/>
    <p:sldId id="504" r:id="rId30"/>
    <p:sldId id="495" r:id="rId31"/>
    <p:sldId id="496" r:id="rId32"/>
    <p:sldId id="497" r:id="rId33"/>
    <p:sldId id="512" r:id="rId34"/>
    <p:sldId id="54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F7C4B43-6C03-4D55-AEE7-C276074FCF42}">
          <p14:sldIdLst>
            <p14:sldId id="520"/>
            <p14:sldId id="565"/>
            <p14:sldId id="566"/>
            <p14:sldId id="567"/>
          </p14:sldIdLst>
        </p14:section>
        <p14:section name="Defining risk and return" id="{343997E9-6FFD-4362-AFEE-FFEC4409189C}">
          <p14:sldIdLst>
            <p14:sldId id="382"/>
            <p14:sldId id="446"/>
            <p14:sldId id="417"/>
          </p14:sldIdLst>
        </p14:section>
        <p14:section name="Measuring Return and Risk" id="{988FD2C7-4CBF-40F3-A062-BCEE71F3B4A8}">
          <p14:sldIdLst>
            <p14:sldId id="420"/>
            <p14:sldId id="481"/>
            <p14:sldId id="486"/>
            <p14:sldId id="482"/>
            <p14:sldId id="485"/>
            <p14:sldId id="484"/>
            <p14:sldId id="489"/>
            <p14:sldId id="488"/>
            <p14:sldId id="487"/>
            <p14:sldId id="490"/>
          </p14:sldIdLst>
        </p14:section>
        <p14:section name="Attitudes toward risk" id="{BACAA85E-4E2E-4B0D-AABC-79B4570CE43C}">
          <p14:sldIdLst>
            <p14:sldId id="424"/>
            <p14:sldId id="440"/>
            <p14:sldId id="491"/>
            <p14:sldId id="494"/>
            <p14:sldId id="493"/>
            <p14:sldId id="492"/>
          </p14:sldIdLst>
        </p14:section>
        <p14:section name="Diversification" id="{AD32746B-E310-4DB9-981D-87FD38ADFC6D}">
          <p14:sldIdLst>
            <p14:sldId id="431"/>
            <p14:sldId id="499"/>
            <p14:sldId id="500"/>
            <p14:sldId id="501"/>
            <p14:sldId id="504"/>
          </p14:sldIdLst>
        </p14:section>
        <p14:section name="Risk and return in aportfolio context" id="{E42EF550-B2EE-436A-BCAC-517A7711F31A}">
          <p14:sldIdLst>
            <p14:sldId id="495"/>
            <p14:sldId id="496"/>
            <p14:sldId id="497"/>
            <p14:sldId id="512"/>
            <p14:sldId id="5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5847" autoAdjust="0"/>
  </p:normalViewPr>
  <p:slideViewPr>
    <p:cSldViewPr snapToGrid="0">
      <p:cViewPr varScale="1">
        <p:scale>
          <a:sx n="111" d="100"/>
          <a:sy n="111" d="100"/>
        </p:scale>
        <p:origin x="728" y="208"/>
      </p:cViewPr>
      <p:guideLst/>
    </p:cSldViewPr>
  </p:slideViewPr>
  <p:notesTextViewPr>
    <p:cViewPr>
      <p:scale>
        <a:sx n="1" d="1"/>
        <a:sy n="1" d="1"/>
      </p:scale>
      <p:origin x="0" y="0"/>
    </p:cViewPr>
  </p:notesTextViewPr>
  <p:sorterViewPr>
    <p:cViewPr>
      <p:scale>
        <a:sx n="100" d="100"/>
        <a:sy n="100" d="100"/>
      </p:scale>
      <p:origin x="0" y="-2536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50.xml.rels><?xml version="1.0" encoding="UTF-8" standalone="yes"?>
<Relationships xmlns="http://schemas.openxmlformats.org/package/2006/relationships"><Relationship Id="rId1" Type="http://schemas.openxmlformats.org/officeDocument/2006/relationships/image" Target="../media/image50.png"/></Relationships>
</file>

<file path=ppt/diagrams/_rels/data70.xml.rels><?xml version="1.0" encoding="UTF-8" standalone="yes"?>
<Relationships xmlns="http://schemas.openxmlformats.org/package/2006/relationships"><Relationship Id="rId1" Type="http://schemas.openxmlformats.org/officeDocument/2006/relationships/image" Target="../media/image10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C0382-CE57-40B4-9842-D14AF7BCE5B8}" type="doc">
      <dgm:prSet loTypeId="urn:microsoft.com/office/officeart/2009/layout/CircleArrowProcess" loCatId="process" qsTypeId="urn:microsoft.com/office/officeart/2005/8/quickstyle/simple1" qsCatId="simple" csTypeId="urn:microsoft.com/office/officeart/2005/8/colors/accent1_1" csCatId="accent1" phldr="1"/>
      <dgm:spPr/>
      <dgm:t>
        <a:bodyPr/>
        <a:lstStyle/>
        <a:p>
          <a:endParaRPr lang="en-US"/>
        </a:p>
      </dgm:t>
    </dgm:pt>
    <dgm:pt modelId="{3793EE76-ED6E-4F99-9EB4-FBE6E14F47B5}">
      <dgm:prSet/>
      <dgm:spPr/>
      <dgm:t>
        <a:bodyPr/>
        <a:lstStyle/>
        <a:p>
          <a:pPr rtl="0"/>
          <a:r>
            <a:rPr lang="en-US" dirty="0"/>
            <a:t>Risk &amp; Return</a:t>
          </a:r>
        </a:p>
      </dgm:t>
    </dgm:pt>
    <dgm:pt modelId="{D3B96399-E2A8-4FCD-8944-70C6E08632A8}" type="parTrans" cxnId="{B5A41B30-B68D-4CD2-BF27-A3B58AB3DB33}">
      <dgm:prSet/>
      <dgm:spPr/>
      <dgm:t>
        <a:bodyPr/>
        <a:lstStyle/>
        <a:p>
          <a:endParaRPr lang="en-US">
            <a:solidFill>
              <a:schemeClr val="tx1"/>
            </a:solidFill>
          </a:endParaRPr>
        </a:p>
      </dgm:t>
    </dgm:pt>
    <dgm:pt modelId="{0EF46810-3D6A-42E6-8894-BB54E8CB9B02}" type="sibTrans" cxnId="{B5A41B30-B68D-4CD2-BF27-A3B58AB3DB33}">
      <dgm:prSet/>
      <dgm:spPr/>
      <dgm:t>
        <a:bodyPr/>
        <a:lstStyle/>
        <a:p>
          <a:endParaRPr lang="en-US">
            <a:solidFill>
              <a:schemeClr val="tx1"/>
            </a:solidFill>
          </a:endParaRPr>
        </a:p>
      </dgm:t>
    </dgm:pt>
    <dgm:pt modelId="{7BFEFADE-C1CF-466B-B3DD-B54E15414BCC}">
      <dgm:prSet/>
      <dgm:spPr>
        <a:solidFill>
          <a:schemeClr val="bg1"/>
        </a:solidFill>
      </dgm:spPr>
      <dgm:t>
        <a:bodyPr/>
        <a:lstStyle/>
        <a:p>
          <a:pPr rtl="0"/>
          <a:r>
            <a:rPr lang="en-US" dirty="0"/>
            <a:t>Measuring investment return</a:t>
          </a:r>
        </a:p>
      </dgm:t>
    </dgm:pt>
    <dgm:pt modelId="{AB3664D6-6493-4CA7-9B93-A8CBDB5239BA}" type="parTrans" cxnId="{1BB4B408-8661-4D5C-8DB5-B6B387F77CBE}">
      <dgm:prSet/>
      <dgm:spPr/>
      <dgm:t>
        <a:bodyPr/>
        <a:lstStyle/>
        <a:p>
          <a:endParaRPr lang="en-US">
            <a:solidFill>
              <a:schemeClr val="tx1"/>
            </a:solidFill>
          </a:endParaRPr>
        </a:p>
      </dgm:t>
    </dgm:pt>
    <dgm:pt modelId="{09687B5F-B6AA-4A70-8F39-8B81616FB250}" type="sibTrans" cxnId="{1BB4B408-8661-4D5C-8DB5-B6B387F77CBE}">
      <dgm:prSet/>
      <dgm:spPr/>
      <dgm:t>
        <a:bodyPr/>
        <a:lstStyle/>
        <a:p>
          <a:endParaRPr lang="en-US">
            <a:solidFill>
              <a:schemeClr val="tx1"/>
            </a:solidFill>
          </a:endParaRPr>
        </a:p>
      </dgm:t>
    </dgm:pt>
    <dgm:pt modelId="{7B71386C-CD92-4CCE-8549-47D2E69B7F8D}">
      <dgm:prSet/>
      <dgm:spPr>
        <a:solidFill>
          <a:schemeClr val="bg1"/>
        </a:solidFill>
      </dgm:spPr>
      <dgm:t>
        <a:bodyPr/>
        <a:lstStyle/>
        <a:p>
          <a:pPr rtl="0"/>
          <a:r>
            <a:rPr lang="en-US" dirty="0"/>
            <a:t>Measuring investment risk</a:t>
          </a:r>
        </a:p>
      </dgm:t>
    </dgm:pt>
    <dgm:pt modelId="{88F0617B-0125-429C-A954-999B78F147DD}" type="parTrans" cxnId="{97C51478-9706-4447-AE94-D875C1715963}">
      <dgm:prSet/>
      <dgm:spPr/>
      <dgm:t>
        <a:bodyPr/>
        <a:lstStyle/>
        <a:p>
          <a:endParaRPr lang="en-GB"/>
        </a:p>
      </dgm:t>
    </dgm:pt>
    <dgm:pt modelId="{C1DB768A-DE19-4192-8743-39790D2D5C1E}" type="sibTrans" cxnId="{97C51478-9706-4447-AE94-D875C1715963}">
      <dgm:prSet/>
      <dgm:spPr/>
      <dgm:t>
        <a:bodyPr/>
        <a:lstStyle/>
        <a:p>
          <a:endParaRPr lang="en-GB"/>
        </a:p>
      </dgm:t>
    </dgm:pt>
    <dgm:pt modelId="{DA273282-3A92-4D70-8C47-06CFBA5D1B54}">
      <dgm:prSet/>
      <dgm:spPr>
        <a:solidFill>
          <a:schemeClr val="bg1"/>
        </a:solidFill>
      </dgm:spPr>
      <dgm:t>
        <a:bodyPr/>
        <a:lstStyle/>
        <a:p>
          <a:pPr rtl="0"/>
          <a:endParaRPr lang="en-US" dirty="0"/>
        </a:p>
      </dgm:t>
    </dgm:pt>
    <dgm:pt modelId="{F30820D4-1E5A-4240-9119-5ECCB4324C19}" type="parTrans" cxnId="{B2BC874D-D782-4651-A571-AD752EA9D5BD}">
      <dgm:prSet/>
      <dgm:spPr/>
      <dgm:t>
        <a:bodyPr/>
        <a:lstStyle/>
        <a:p>
          <a:endParaRPr lang="en-GB"/>
        </a:p>
      </dgm:t>
    </dgm:pt>
    <dgm:pt modelId="{1FD19E1C-B47B-4327-A498-BF45973A2F44}" type="sibTrans" cxnId="{B2BC874D-D782-4651-A571-AD752EA9D5BD}">
      <dgm:prSet/>
      <dgm:spPr/>
      <dgm:t>
        <a:bodyPr/>
        <a:lstStyle/>
        <a:p>
          <a:endParaRPr lang="en-GB"/>
        </a:p>
      </dgm:t>
    </dgm:pt>
    <dgm:pt modelId="{B670717F-3B37-4CAA-B0F0-E6E536BC5A2F}" type="pres">
      <dgm:prSet presAssocID="{88EC0382-CE57-40B4-9842-D14AF7BCE5B8}" presName="Name0" presStyleCnt="0">
        <dgm:presLayoutVars>
          <dgm:chMax val="7"/>
          <dgm:chPref val="7"/>
          <dgm:dir/>
          <dgm:animLvl val="lvl"/>
        </dgm:presLayoutVars>
      </dgm:prSet>
      <dgm:spPr/>
    </dgm:pt>
    <dgm:pt modelId="{FB071E4C-CE60-4921-9A50-7AE0E26CAD6A}" type="pres">
      <dgm:prSet presAssocID="{3793EE76-ED6E-4F99-9EB4-FBE6E14F47B5}" presName="Accent1" presStyleCnt="0"/>
      <dgm:spPr/>
    </dgm:pt>
    <dgm:pt modelId="{FF695FA5-C8E2-4A7B-8A5C-4834AC5DDE82}" type="pres">
      <dgm:prSet presAssocID="{3793EE76-ED6E-4F99-9EB4-FBE6E14F47B5}" presName="Accent" presStyleLbl="node1" presStyleIdx="0" presStyleCnt="1"/>
      <dgm:spPr/>
    </dgm:pt>
    <dgm:pt modelId="{FEBEFD3B-7FF6-4F89-A94B-CC5E23A9A292}" type="pres">
      <dgm:prSet presAssocID="{3793EE76-ED6E-4F99-9EB4-FBE6E14F47B5}" presName="Child1" presStyleLbl="revTx" presStyleIdx="0" presStyleCnt="2" custScaleX="113333" custScaleY="208461" custLinFactNeighborX="-3333" custLinFactNeighborY="5795">
        <dgm:presLayoutVars>
          <dgm:chMax val="0"/>
          <dgm:chPref val="0"/>
          <dgm:bulletEnabled val="1"/>
        </dgm:presLayoutVars>
      </dgm:prSet>
      <dgm:spPr/>
    </dgm:pt>
    <dgm:pt modelId="{FD129C5E-DC01-4C5F-B1AE-2EEB3079BB85}" type="pres">
      <dgm:prSet presAssocID="{3793EE76-ED6E-4F99-9EB4-FBE6E14F47B5}" presName="Parent1" presStyleLbl="revTx" presStyleIdx="1" presStyleCnt="2">
        <dgm:presLayoutVars>
          <dgm:chMax val="1"/>
          <dgm:chPref val="1"/>
          <dgm:bulletEnabled val="1"/>
        </dgm:presLayoutVars>
      </dgm:prSet>
      <dgm:spPr/>
    </dgm:pt>
  </dgm:ptLst>
  <dgm:cxnLst>
    <dgm:cxn modelId="{1BB4B408-8661-4D5C-8DB5-B6B387F77CBE}" srcId="{3793EE76-ED6E-4F99-9EB4-FBE6E14F47B5}" destId="{7BFEFADE-C1CF-466B-B3DD-B54E15414BCC}" srcOrd="0" destOrd="0" parTransId="{AB3664D6-6493-4CA7-9B93-A8CBDB5239BA}" sibTransId="{09687B5F-B6AA-4A70-8F39-8B81616FB250}"/>
    <dgm:cxn modelId="{4173C60F-E7F2-4F7F-AB4B-E87F610F43D9}" type="presOf" srcId="{7BFEFADE-C1CF-466B-B3DD-B54E15414BCC}" destId="{FEBEFD3B-7FF6-4F89-A94B-CC5E23A9A292}" srcOrd="0" destOrd="0" presId="urn:microsoft.com/office/officeart/2009/layout/CircleArrowProcess"/>
    <dgm:cxn modelId="{24DADA2F-E3FE-4E6A-BBE6-265E789F19B2}" type="presOf" srcId="{7B71386C-CD92-4CCE-8549-47D2E69B7F8D}" destId="{FEBEFD3B-7FF6-4F89-A94B-CC5E23A9A292}" srcOrd="0" destOrd="2" presId="urn:microsoft.com/office/officeart/2009/layout/CircleArrowProcess"/>
    <dgm:cxn modelId="{B5A41B30-B68D-4CD2-BF27-A3B58AB3DB33}" srcId="{88EC0382-CE57-40B4-9842-D14AF7BCE5B8}" destId="{3793EE76-ED6E-4F99-9EB4-FBE6E14F47B5}" srcOrd="0" destOrd="0" parTransId="{D3B96399-E2A8-4FCD-8944-70C6E08632A8}" sibTransId="{0EF46810-3D6A-42E6-8894-BB54E8CB9B02}"/>
    <dgm:cxn modelId="{A7C27F31-EFFF-4C82-91DC-7C0C0368721C}" type="presOf" srcId="{DA273282-3A92-4D70-8C47-06CFBA5D1B54}" destId="{FEBEFD3B-7FF6-4F89-A94B-CC5E23A9A292}" srcOrd="0" destOrd="1" presId="urn:microsoft.com/office/officeart/2009/layout/CircleArrowProcess"/>
    <dgm:cxn modelId="{B2BC874D-D782-4651-A571-AD752EA9D5BD}" srcId="{3793EE76-ED6E-4F99-9EB4-FBE6E14F47B5}" destId="{DA273282-3A92-4D70-8C47-06CFBA5D1B54}" srcOrd="1" destOrd="0" parTransId="{F30820D4-1E5A-4240-9119-5ECCB4324C19}" sibTransId="{1FD19E1C-B47B-4327-A498-BF45973A2F44}"/>
    <dgm:cxn modelId="{97C51478-9706-4447-AE94-D875C1715963}" srcId="{3793EE76-ED6E-4F99-9EB4-FBE6E14F47B5}" destId="{7B71386C-CD92-4CCE-8549-47D2E69B7F8D}" srcOrd="2" destOrd="0" parTransId="{88F0617B-0125-429C-A954-999B78F147DD}" sibTransId="{C1DB768A-DE19-4192-8743-39790D2D5C1E}"/>
    <dgm:cxn modelId="{EFC6E2DD-7D06-412A-AC1F-522940D2D0A8}" type="presOf" srcId="{3793EE76-ED6E-4F99-9EB4-FBE6E14F47B5}" destId="{FD129C5E-DC01-4C5F-B1AE-2EEB3079BB85}" srcOrd="0" destOrd="0" presId="urn:microsoft.com/office/officeart/2009/layout/CircleArrowProcess"/>
    <dgm:cxn modelId="{134E00FC-C723-4D72-802E-86F8CCF73912}" type="presOf" srcId="{88EC0382-CE57-40B4-9842-D14AF7BCE5B8}" destId="{B670717F-3B37-4CAA-B0F0-E6E536BC5A2F}" srcOrd="0" destOrd="0" presId="urn:microsoft.com/office/officeart/2009/layout/CircleArrowProcess"/>
    <dgm:cxn modelId="{F0F5B562-B6FF-4CA0-9DA4-0828E967AADB}" type="presParOf" srcId="{B670717F-3B37-4CAA-B0F0-E6E536BC5A2F}" destId="{FB071E4C-CE60-4921-9A50-7AE0E26CAD6A}" srcOrd="0" destOrd="0" presId="urn:microsoft.com/office/officeart/2009/layout/CircleArrowProcess"/>
    <dgm:cxn modelId="{F4146333-2A9A-4089-A2B6-7C83FE7F992E}" type="presParOf" srcId="{FB071E4C-CE60-4921-9A50-7AE0E26CAD6A}" destId="{FF695FA5-C8E2-4A7B-8A5C-4834AC5DDE82}" srcOrd="0" destOrd="0" presId="urn:microsoft.com/office/officeart/2009/layout/CircleArrowProcess"/>
    <dgm:cxn modelId="{D84F38E8-87A7-47A3-837E-CAAC683E88BE}" type="presParOf" srcId="{B670717F-3B37-4CAA-B0F0-E6E536BC5A2F}" destId="{FEBEFD3B-7FF6-4F89-A94B-CC5E23A9A292}" srcOrd="1" destOrd="0" presId="urn:microsoft.com/office/officeart/2009/layout/CircleArrowProcess"/>
    <dgm:cxn modelId="{D31D70B3-C093-4ECF-A5C6-66F06347D8FB}" type="presParOf" srcId="{B670717F-3B37-4CAA-B0F0-E6E536BC5A2F}" destId="{FD129C5E-DC01-4C5F-B1AE-2EEB3079BB85}" srcOrd="2"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B43FCD-5E37-472A-ACE0-5B12F0FED355}" type="doc">
      <dgm:prSet loTypeId="urn:microsoft.com/office/officeart/2008/layout/PictureStrips" loCatId="list" qsTypeId="urn:microsoft.com/office/officeart/2005/8/quickstyle/simple2" qsCatId="simple" csTypeId="urn:microsoft.com/office/officeart/2005/8/colors/accent3_2" csCatId="accent3" phldr="1"/>
      <dgm:spPr/>
      <dgm:t>
        <a:bodyPr/>
        <a:lstStyle/>
        <a:p>
          <a:endParaRPr lang="en-GB"/>
        </a:p>
      </dgm:t>
    </dgm:pt>
    <dgm:pt modelId="{2CAF880B-235A-4CB7-B834-95B10F437000}">
      <dgm:prSet/>
      <dgm:spPr/>
      <dgm:t>
        <a:bodyPr/>
        <a:lstStyle/>
        <a:p>
          <a:r>
            <a:rPr lang="en-GB" dirty="0"/>
            <a:t>Covariance</a:t>
          </a:r>
          <a:endParaRPr lang="en-US" dirty="0"/>
        </a:p>
      </dgm:t>
    </dgm:pt>
    <dgm:pt modelId="{5EAA5F6F-95F7-4EF3-BDF3-DEDD76BC99C2}" type="parTrans" cxnId="{AE819ABA-A7B0-4281-BEC6-737873296D98}">
      <dgm:prSet/>
      <dgm:spPr/>
      <dgm:t>
        <a:bodyPr/>
        <a:lstStyle/>
        <a:p>
          <a:endParaRPr lang="en-GB"/>
        </a:p>
      </dgm:t>
    </dgm:pt>
    <dgm:pt modelId="{7AE33A3F-F4F0-4B43-B483-047B2A153D47}" type="sibTrans" cxnId="{AE819ABA-A7B0-4281-BEC6-737873296D98}">
      <dgm:prSet/>
      <dgm:spPr/>
      <dgm:t>
        <a:bodyPr/>
        <a:lstStyle/>
        <a:p>
          <a:endParaRPr lang="en-GB"/>
        </a:p>
      </dgm:t>
    </dgm:pt>
    <mc:AlternateContent xmlns:mc="http://schemas.openxmlformats.org/markup-compatibility/2006" xmlns:a14="http://schemas.microsoft.com/office/drawing/2010/main">
      <mc:Choice Requires="a14">
        <dgm:pt modelId="{DB3A1D4C-D904-469A-B7FF-D4B02767BBAC}">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𝐶𝑂𝑉</m:t>
                        </m:r>
                      </m:e>
                      <m:sub>
                        <m:r>
                          <a:rPr lang="en-US" b="0" i="1" smtClean="0">
                            <a:latin typeface="Cambria Math" panose="02040503050406030204" pitchFamily="18" charset="0"/>
                          </a:rPr>
                          <m:t>𝑋𝑌</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i="1">
                            <a:latin typeface="Cambria Math" panose="02040503050406030204" pitchFamily="18" charset="0"/>
                          </a:rPr>
                          <m:t>𝜌</m:t>
                        </m:r>
                      </m:e>
                      <m:sub>
                        <m:r>
                          <a:rPr lang="en-US" b="0" i="1">
                            <a:latin typeface="Cambria Math" panose="02040503050406030204" pitchFamily="18" charset="0"/>
                          </a:rPr>
                          <m:t>𝑋𝑌</m:t>
                        </m:r>
                      </m:sub>
                    </m:sSub>
                    <m:sSub>
                      <m:sSubPr>
                        <m:ctrlPr>
                          <a:rPr lang="en-US" b="0" i="1">
                            <a:latin typeface="Cambria Math" panose="02040503050406030204" pitchFamily="18" charset="0"/>
                          </a:rPr>
                        </m:ctrlPr>
                      </m:sSubPr>
                      <m:e>
                        <m:r>
                          <a:rPr lang="en-US" i="1">
                            <a:latin typeface="Cambria Math" panose="02040503050406030204" pitchFamily="18" charset="0"/>
                          </a:rPr>
                          <m:t>𝜎</m:t>
                        </m:r>
                      </m:e>
                      <m:sub>
                        <m:r>
                          <a:rPr lang="en-US" b="0" i="1">
                            <a:latin typeface="Cambria Math" panose="02040503050406030204" pitchFamily="18" charset="0"/>
                          </a:rPr>
                          <m:t>𝑋</m:t>
                        </m:r>
                      </m:sub>
                    </m:sSub>
                    <m:sSub>
                      <m:sSubPr>
                        <m:ctrlPr>
                          <a:rPr lang="en-US" b="0" i="1">
                            <a:latin typeface="Cambria Math" panose="02040503050406030204" pitchFamily="18" charset="0"/>
                          </a:rPr>
                        </m:ctrlPr>
                      </m:sSubPr>
                      <m:e>
                        <m:r>
                          <a:rPr lang="en-US" i="1">
                            <a:latin typeface="Cambria Math" panose="02040503050406030204" pitchFamily="18" charset="0"/>
                          </a:rPr>
                          <m:t>𝜎</m:t>
                        </m:r>
                        <m:r>
                          <m:rPr>
                            <m:nor/>
                          </m:rPr>
                          <a:rPr lang="en-GB" i="1"/>
                          <m:t> </m:t>
                        </m:r>
                      </m:e>
                      <m:sub>
                        <m:r>
                          <a:rPr lang="en-US" b="0" i="1">
                            <a:latin typeface="Cambria Math" panose="02040503050406030204" pitchFamily="18" charset="0"/>
                          </a:rPr>
                          <m:t>𝑌</m:t>
                        </m:r>
                      </m:sub>
                    </m:sSub>
                  </m:oMath>
                </m:oMathPara>
              </a14:m>
              <a:endParaRPr lang="en-US" dirty="0"/>
            </a:p>
          </dgm:t>
        </dgm:pt>
      </mc:Choice>
      <mc:Fallback xmlns="">
        <dgm:pt modelId="{DB3A1D4C-D904-469A-B7FF-D4B02767BBAC}">
          <dgm:prSet/>
          <dgm:spPr/>
          <dgm:t>
            <a:bodyPr/>
            <a:lstStyle/>
            <a:p>
              <a:pPr/>
              <a:r>
                <a:rPr lang="en-US" b="0" i="0">
                  <a:latin typeface="Cambria Math" panose="02040503050406030204" pitchFamily="18" charset="0"/>
                </a:rPr>
                <a:t>〖</a:t>
              </a:r>
              <a:r>
                <a:rPr lang="en-US" i="0">
                  <a:latin typeface="Cambria Math" panose="02040503050406030204" pitchFamily="18" charset="0"/>
                </a:rPr>
                <a:t>𝐶𝑂𝑉</a:t>
              </a:r>
              <a:r>
                <a:rPr lang="en-US" b="0" i="0">
                  <a:latin typeface="Cambria Math" panose="02040503050406030204" pitchFamily="18" charset="0"/>
                </a:rPr>
                <a:t>〗_𝑋𝑌=</a:t>
              </a:r>
              <a:r>
                <a:rPr lang="en-US" i="0">
                  <a:latin typeface="Cambria Math" panose="02040503050406030204" pitchFamily="18" charset="0"/>
                </a:rPr>
                <a:t>𝜌</a:t>
              </a:r>
              <a:r>
                <a:rPr lang="en-US" b="0" i="0">
                  <a:latin typeface="Cambria Math" panose="02040503050406030204" pitchFamily="18" charset="0"/>
                </a:rPr>
                <a:t>_𝑋𝑌 </a:t>
              </a:r>
              <a:r>
                <a:rPr lang="en-US" i="0">
                  <a:latin typeface="Cambria Math" panose="02040503050406030204" pitchFamily="18" charset="0"/>
                </a:rPr>
                <a:t>𝜎</a:t>
              </a:r>
              <a:r>
                <a:rPr lang="en-US" b="0" i="0">
                  <a:latin typeface="Cambria Math" panose="02040503050406030204" pitchFamily="18" charset="0"/>
                </a:rPr>
                <a:t>_𝑋 〖</a:t>
              </a:r>
              <a:r>
                <a:rPr lang="en-US" i="0">
                  <a:latin typeface="Cambria Math" panose="02040503050406030204" pitchFamily="18" charset="0"/>
                </a:rPr>
                <a:t>𝜎</a:t>
              </a:r>
              <a:r>
                <a:rPr lang="en-GB" i="0">
                  <a:latin typeface="Cambria Math" panose="02040503050406030204" pitchFamily="18" charset="0"/>
                </a:rPr>
                <a:t>"</a:t>
              </a:r>
              <a:r>
                <a:rPr lang="en-GB" i="0"/>
                <a:t> </a:t>
              </a:r>
              <a:r>
                <a:rPr lang="en-GB" i="0">
                  <a:latin typeface="Cambria Math" panose="02040503050406030204" pitchFamily="18" charset="0"/>
                </a:rPr>
                <a:t>" </a:t>
              </a:r>
              <a:r>
                <a:rPr lang="en-US" b="0" i="0">
                  <a:latin typeface="Cambria Math" panose="02040503050406030204" pitchFamily="18" charset="0"/>
                </a:rPr>
                <a:t>〗_𝑌</a:t>
              </a:r>
              <a:endParaRPr lang="en-US" dirty="0"/>
            </a:p>
          </dgm:t>
        </dgm:pt>
      </mc:Fallback>
    </mc:AlternateContent>
    <dgm:pt modelId="{8CBCE11B-7A39-427D-8593-A175FF3D70B3}" type="parTrans" cxnId="{4E8DD1AF-0604-49E7-BBF5-A0023304DDD7}">
      <dgm:prSet/>
      <dgm:spPr/>
      <dgm:t>
        <a:bodyPr/>
        <a:lstStyle/>
        <a:p>
          <a:endParaRPr lang="en-GB"/>
        </a:p>
      </dgm:t>
    </dgm:pt>
    <dgm:pt modelId="{4B839E52-97FB-470F-9F5A-EF24E260F761}" type="sibTrans" cxnId="{4E8DD1AF-0604-49E7-BBF5-A0023304DDD7}">
      <dgm:prSet/>
      <dgm:spPr/>
      <dgm:t>
        <a:bodyPr/>
        <a:lstStyle/>
        <a:p>
          <a:endParaRPr lang="en-GB"/>
        </a:p>
      </dgm:t>
    </dgm:pt>
    <dgm:pt modelId="{73F5FB36-CDA8-4831-B6AF-05D157045C52}">
      <dgm:prSet/>
      <dgm:spPr/>
      <dgm:t>
        <a:bodyPr/>
        <a:lstStyle/>
        <a:p>
          <a:r>
            <a:rPr lang="en-GB" dirty="0"/>
            <a:t>Correlation</a:t>
          </a:r>
          <a:endParaRPr lang="en-US" dirty="0"/>
        </a:p>
      </dgm:t>
    </dgm:pt>
    <dgm:pt modelId="{DB707A49-6C2F-4FE3-A6D0-3C38D6E1681C}" type="parTrans" cxnId="{EE9478AB-0E12-40FC-8F12-3C0702ECB82B}">
      <dgm:prSet/>
      <dgm:spPr/>
      <dgm:t>
        <a:bodyPr/>
        <a:lstStyle/>
        <a:p>
          <a:endParaRPr lang="en-GB"/>
        </a:p>
      </dgm:t>
    </dgm:pt>
    <dgm:pt modelId="{8B2AE3D8-075A-4B2A-86C5-E5DA9074D92B}" type="sibTrans" cxnId="{EE9478AB-0E12-40FC-8F12-3C0702ECB82B}">
      <dgm:prSet/>
      <dgm:spPr/>
      <dgm:t>
        <a:bodyPr/>
        <a:lstStyle/>
        <a:p>
          <a:endParaRPr lang="en-GB"/>
        </a:p>
      </dgm:t>
    </dgm:pt>
    <mc:AlternateContent xmlns:mc="http://schemas.openxmlformats.org/markup-compatibility/2006" xmlns:a14="http://schemas.microsoft.com/office/drawing/2010/main">
      <mc:Choice Requires="a14">
        <dgm:pt modelId="{3216207C-B805-4922-A58B-7670386F666D}">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𝑋𝑌</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𝐶𝑂𝑉</m:t>
                            </m:r>
                          </m:e>
                          <m:sub>
                            <m:r>
                              <a:rPr lang="en-US" i="1">
                                <a:latin typeface="Cambria Math" panose="02040503050406030204" pitchFamily="18" charset="0"/>
                              </a:rPr>
                              <m:t>𝑋𝑌</m:t>
                            </m:r>
                          </m:sub>
                        </m:sSub>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𝑌</m:t>
                            </m:r>
                          </m:sub>
                        </m:sSub>
                      </m:den>
                    </m:f>
                  </m:oMath>
                </m:oMathPara>
              </a14:m>
              <a:endParaRPr lang="en-US" dirty="0"/>
            </a:p>
          </dgm:t>
        </dgm:pt>
      </mc:Choice>
      <mc:Fallback xmlns="">
        <dgm:pt modelId="{3216207C-B805-4922-A58B-7670386F666D}">
          <dgm:prSet/>
          <dgm:spPr/>
          <dgm:t>
            <a:bodyPr/>
            <a:lstStyle/>
            <a:p>
              <a:pPr/>
              <a:r>
                <a:rPr lang="en-US" i="0">
                  <a:latin typeface="Cambria Math" panose="02040503050406030204" pitchFamily="18" charset="0"/>
                </a:rPr>
                <a:t>𝜌_𝑋𝑌=〖𝐶𝑂𝑉〗_𝑋𝑌/(𝜎_𝑋 𝜎_𝑌 )</a:t>
              </a:r>
              <a:endParaRPr lang="en-US" dirty="0"/>
            </a:p>
          </dgm:t>
        </dgm:pt>
      </mc:Fallback>
    </mc:AlternateContent>
    <dgm:pt modelId="{3E9A45AA-8E1F-41DF-8969-DD04048DB56A}" type="parTrans" cxnId="{E596F15D-2049-4B18-B9E1-A7FDBDA58D71}">
      <dgm:prSet/>
      <dgm:spPr/>
      <dgm:t>
        <a:bodyPr/>
        <a:lstStyle/>
        <a:p>
          <a:endParaRPr lang="en-GB"/>
        </a:p>
      </dgm:t>
    </dgm:pt>
    <dgm:pt modelId="{25ED5952-7F7E-4F37-8127-CD626107045B}" type="sibTrans" cxnId="{E596F15D-2049-4B18-B9E1-A7FDBDA58D71}">
      <dgm:prSet/>
      <dgm:spPr/>
      <dgm:t>
        <a:bodyPr/>
        <a:lstStyle/>
        <a:p>
          <a:endParaRPr lang="en-GB"/>
        </a:p>
      </dgm:t>
    </dgm:pt>
    <dgm:pt modelId="{94209175-9BA5-4BF5-A040-75E4455625E6}" type="pres">
      <dgm:prSet presAssocID="{86B43FCD-5E37-472A-ACE0-5B12F0FED355}" presName="Name0" presStyleCnt="0">
        <dgm:presLayoutVars>
          <dgm:dir/>
          <dgm:resizeHandles val="exact"/>
        </dgm:presLayoutVars>
      </dgm:prSet>
      <dgm:spPr/>
    </dgm:pt>
    <dgm:pt modelId="{AEF2B42A-9D19-4E47-9DB6-479429E64D02}" type="pres">
      <dgm:prSet presAssocID="{2CAF880B-235A-4CB7-B834-95B10F437000}" presName="composite" presStyleCnt="0"/>
      <dgm:spPr/>
    </dgm:pt>
    <dgm:pt modelId="{7CF966FB-F489-4986-AA45-3575A591B693}" type="pres">
      <dgm:prSet presAssocID="{2CAF880B-235A-4CB7-B834-95B10F437000}" presName="rect1" presStyleLbl="trAlignAcc1" presStyleIdx="0" presStyleCnt="2">
        <dgm:presLayoutVars>
          <dgm:bulletEnabled val="1"/>
        </dgm:presLayoutVars>
      </dgm:prSet>
      <dgm:spPr/>
    </dgm:pt>
    <dgm:pt modelId="{874B6FDB-FD27-4CA4-AAEF-4362D77E6430}" type="pres">
      <dgm:prSet presAssocID="{2CAF880B-235A-4CB7-B834-95B10F437000}" presName="rect2" presStyleLbl="fgImgPlace1" presStyleIdx="0" presStyleCnt="2"/>
      <dgm:spPr/>
    </dgm:pt>
    <dgm:pt modelId="{20F11742-79AF-47CA-B608-92AEAD3FA629}" type="pres">
      <dgm:prSet presAssocID="{7AE33A3F-F4F0-4B43-B483-047B2A153D47}" presName="sibTrans" presStyleCnt="0"/>
      <dgm:spPr/>
    </dgm:pt>
    <dgm:pt modelId="{7C9D2830-C6A6-4A4E-B715-C644034741C0}" type="pres">
      <dgm:prSet presAssocID="{73F5FB36-CDA8-4831-B6AF-05D157045C52}" presName="composite" presStyleCnt="0"/>
      <dgm:spPr/>
    </dgm:pt>
    <dgm:pt modelId="{B282A029-5604-4756-851E-00D22EC0EEDC}" type="pres">
      <dgm:prSet presAssocID="{73F5FB36-CDA8-4831-B6AF-05D157045C52}" presName="rect1" presStyleLbl="trAlignAcc1" presStyleIdx="1" presStyleCnt="2">
        <dgm:presLayoutVars>
          <dgm:bulletEnabled val="1"/>
        </dgm:presLayoutVars>
      </dgm:prSet>
      <dgm:spPr/>
    </dgm:pt>
    <dgm:pt modelId="{2339D6F1-9FA7-4C4A-9103-0F3E556DF95F}" type="pres">
      <dgm:prSet presAssocID="{73F5FB36-CDA8-4831-B6AF-05D157045C52}" presName="rect2" presStyleLbl="fgImgPlace1" presStyleIdx="1" presStyleCnt="2"/>
      <dgm:spPr/>
    </dgm:pt>
  </dgm:ptLst>
  <dgm:cxnLst>
    <dgm:cxn modelId="{4E74E814-0623-40E1-95FE-5B24E9135C27}" type="presOf" srcId="{86B43FCD-5E37-472A-ACE0-5B12F0FED355}" destId="{94209175-9BA5-4BF5-A040-75E4455625E6}" srcOrd="0" destOrd="0" presId="urn:microsoft.com/office/officeart/2008/layout/PictureStrips"/>
    <dgm:cxn modelId="{E012EC22-88A7-4575-B7E7-7BEE1F043D33}" type="presOf" srcId="{3216207C-B805-4922-A58B-7670386F666D}" destId="{B282A029-5604-4756-851E-00D22EC0EEDC}" srcOrd="0" destOrd="1" presId="urn:microsoft.com/office/officeart/2008/layout/PictureStrips"/>
    <dgm:cxn modelId="{4450373D-DB6E-4C6D-8338-F9CB5D1D214F}" type="presOf" srcId="{2CAF880B-235A-4CB7-B834-95B10F437000}" destId="{7CF966FB-F489-4986-AA45-3575A591B693}" srcOrd="0" destOrd="0" presId="urn:microsoft.com/office/officeart/2008/layout/PictureStrips"/>
    <dgm:cxn modelId="{E596F15D-2049-4B18-B9E1-A7FDBDA58D71}" srcId="{73F5FB36-CDA8-4831-B6AF-05D157045C52}" destId="{3216207C-B805-4922-A58B-7670386F666D}" srcOrd="0" destOrd="0" parTransId="{3E9A45AA-8E1F-41DF-8969-DD04048DB56A}" sibTransId="{25ED5952-7F7E-4F37-8127-CD626107045B}"/>
    <dgm:cxn modelId="{8D1D126E-3C80-43B4-A039-B744C0CDDE9A}" type="presOf" srcId="{73F5FB36-CDA8-4831-B6AF-05D157045C52}" destId="{B282A029-5604-4756-851E-00D22EC0EEDC}" srcOrd="0" destOrd="0" presId="urn:microsoft.com/office/officeart/2008/layout/PictureStrips"/>
    <dgm:cxn modelId="{EE9478AB-0E12-40FC-8F12-3C0702ECB82B}" srcId="{86B43FCD-5E37-472A-ACE0-5B12F0FED355}" destId="{73F5FB36-CDA8-4831-B6AF-05D157045C52}" srcOrd="1" destOrd="0" parTransId="{DB707A49-6C2F-4FE3-A6D0-3C38D6E1681C}" sibTransId="{8B2AE3D8-075A-4B2A-86C5-E5DA9074D92B}"/>
    <dgm:cxn modelId="{4E8DD1AF-0604-49E7-BBF5-A0023304DDD7}" srcId="{2CAF880B-235A-4CB7-B834-95B10F437000}" destId="{DB3A1D4C-D904-469A-B7FF-D4B02767BBAC}" srcOrd="0" destOrd="0" parTransId="{8CBCE11B-7A39-427D-8593-A175FF3D70B3}" sibTransId="{4B839E52-97FB-470F-9F5A-EF24E260F761}"/>
    <dgm:cxn modelId="{AE819ABA-A7B0-4281-BEC6-737873296D98}" srcId="{86B43FCD-5E37-472A-ACE0-5B12F0FED355}" destId="{2CAF880B-235A-4CB7-B834-95B10F437000}" srcOrd="0" destOrd="0" parTransId="{5EAA5F6F-95F7-4EF3-BDF3-DEDD76BC99C2}" sibTransId="{7AE33A3F-F4F0-4B43-B483-047B2A153D47}"/>
    <dgm:cxn modelId="{1F9B0DE4-E63D-4921-90B0-F3E6F9D3658A}" type="presOf" srcId="{DB3A1D4C-D904-469A-B7FF-D4B02767BBAC}" destId="{7CF966FB-F489-4986-AA45-3575A591B693}" srcOrd="0" destOrd="1" presId="urn:microsoft.com/office/officeart/2008/layout/PictureStrips"/>
    <dgm:cxn modelId="{B3699A86-1371-4C86-B63C-409DDC990E7A}" type="presParOf" srcId="{94209175-9BA5-4BF5-A040-75E4455625E6}" destId="{AEF2B42A-9D19-4E47-9DB6-479429E64D02}" srcOrd="0" destOrd="0" presId="urn:microsoft.com/office/officeart/2008/layout/PictureStrips"/>
    <dgm:cxn modelId="{7D75F6ED-AE84-422F-A0B9-DC19765F1E40}" type="presParOf" srcId="{AEF2B42A-9D19-4E47-9DB6-479429E64D02}" destId="{7CF966FB-F489-4986-AA45-3575A591B693}" srcOrd="0" destOrd="0" presId="urn:microsoft.com/office/officeart/2008/layout/PictureStrips"/>
    <dgm:cxn modelId="{B2AE5981-54C7-4917-9654-1A913BC40F58}" type="presParOf" srcId="{AEF2B42A-9D19-4E47-9DB6-479429E64D02}" destId="{874B6FDB-FD27-4CA4-AAEF-4362D77E6430}" srcOrd="1" destOrd="0" presId="urn:microsoft.com/office/officeart/2008/layout/PictureStrips"/>
    <dgm:cxn modelId="{F9413270-33A1-4A3D-84B9-690A359A55AD}" type="presParOf" srcId="{94209175-9BA5-4BF5-A040-75E4455625E6}" destId="{20F11742-79AF-47CA-B608-92AEAD3FA629}" srcOrd="1" destOrd="0" presId="urn:microsoft.com/office/officeart/2008/layout/PictureStrips"/>
    <dgm:cxn modelId="{8D279C0E-B7A1-4B98-B920-9811B8233518}" type="presParOf" srcId="{94209175-9BA5-4BF5-A040-75E4455625E6}" destId="{7C9D2830-C6A6-4A4E-B715-C644034741C0}" srcOrd="2" destOrd="0" presId="urn:microsoft.com/office/officeart/2008/layout/PictureStrips"/>
    <dgm:cxn modelId="{56F48C9C-6700-43A7-9B7C-2B5008589E18}" type="presParOf" srcId="{7C9D2830-C6A6-4A4E-B715-C644034741C0}" destId="{B282A029-5604-4756-851E-00D22EC0EEDC}" srcOrd="0" destOrd="0" presId="urn:microsoft.com/office/officeart/2008/layout/PictureStrips"/>
    <dgm:cxn modelId="{7D133747-5B0F-4371-A970-21A8ED5600DE}" type="presParOf" srcId="{7C9D2830-C6A6-4A4E-B715-C644034741C0}" destId="{2339D6F1-9FA7-4C4A-9103-0F3E556DF95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A15E39-5A20-4A66-9C3A-B5D679318F4F}" type="doc">
      <dgm:prSet loTypeId="urn:microsoft.com/office/officeart/2005/8/layout/lProcess2" loCatId="list" qsTypeId="urn:microsoft.com/office/officeart/2005/8/quickstyle/simple1" qsCatId="simple" csTypeId="urn:microsoft.com/office/officeart/2005/8/colors/accent3_1" csCatId="accent3" phldr="1"/>
      <dgm:spPr/>
      <dgm:t>
        <a:bodyPr/>
        <a:lstStyle/>
        <a:p>
          <a:endParaRPr lang="en-GB"/>
        </a:p>
      </dgm:t>
    </dgm:pt>
    <dgm:pt modelId="{1E83749F-0952-4B52-8C2C-6EFAE1E147B9}">
      <dgm:prSet/>
      <dgm:spPr/>
      <dgm:t>
        <a:bodyPr/>
        <a:lstStyle/>
        <a:p>
          <a:r>
            <a:rPr lang="en-GB" dirty="0"/>
            <a:t>The extent to which diversification can reduce risk depends on the correlation of the returns from the different investments in the portfolio.</a:t>
          </a:r>
        </a:p>
      </dgm:t>
    </dgm:pt>
    <dgm:pt modelId="{318897A4-4F07-4930-A399-1AAD429A13DB}" type="parTrans" cxnId="{BC3D8696-F1B8-42BF-8466-EEA632A2D70F}">
      <dgm:prSet/>
      <dgm:spPr/>
      <dgm:t>
        <a:bodyPr/>
        <a:lstStyle/>
        <a:p>
          <a:endParaRPr lang="en-GB"/>
        </a:p>
      </dgm:t>
    </dgm:pt>
    <dgm:pt modelId="{02C4B680-6B5A-40AE-95C2-54A8F2A0171E}" type="sibTrans" cxnId="{BC3D8696-F1B8-42BF-8466-EEA632A2D70F}">
      <dgm:prSet/>
      <dgm:spPr/>
      <dgm:t>
        <a:bodyPr/>
        <a:lstStyle/>
        <a:p>
          <a:endParaRPr lang="en-GB"/>
        </a:p>
      </dgm:t>
    </dgm:pt>
    <dgm:pt modelId="{3CC2C45D-AA9D-49D8-991D-EDB91A251F5F}">
      <dgm:prSet/>
      <dgm:spPr/>
      <dgm:t>
        <a:bodyPr/>
        <a:lstStyle/>
        <a:p>
          <a:r>
            <a:rPr lang="en-GB" dirty="0"/>
            <a:t>For effective diversification, the correlation between the component assets must be negative or low positive.</a:t>
          </a:r>
          <a:endParaRPr lang="en-US" dirty="0"/>
        </a:p>
      </dgm:t>
    </dgm:pt>
    <dgm:pt modelId="{4142AB17-2C0C-40E8-A221-D442204236A6}" type="parTrans" cxnId="{69F0B2F8-5160-419B-B692-7ADF4A2A89A7}">
      <dgm:prSet/>
      <dgm:spPr/>
      <dgm:t>
        <a:bodyPr/>
        <a:lstStyle/>
        <a:p>
          <a:endParaRPr lang="en-GB"/>
        </a:p>
      </dgm:t>
    </dgm:pt>
    <dgm:pt modelId="{8549FA72-8FD3-4A5A-9D93-A0574EEFCDB0}" type="sibTrans" cxnId="{69F0B2F8-5160-419B-B692-7ADF4A2A89A7}">
      <dgm:prSet/>
      <dgm:spPr/>
      <dgm:t>
        <a:bodyPr/>
        <a:lstStyle/>
        <a:p>
          <a:endParaRPr lang="en-GB"/>
        </a:p>
      </dgm:t>
    </dgm:pt>
    <dgm:pt modelId="{A96CC2B6-7CE7-47DD-939F-96152E986E5C}" type="pres">
      <dgm:prSet presAssocID="{FFA15E39-5A20-4A66-9C3A-B5D679318F4F}" presName="theList" presStyleCnt="0">
        <dgm:presLayoutVars>
          <dgm:dir/>
          <dgm:animLvl val="lvl"/>
          <dgm:resizeHandles val="exact"/>
        </dgm:presLayoutVars>
      </dgm:prSet>
      <dgm:spPr/>
    </dgm:pt>
    <dgm:pt modelId="{10101ED0-22AD-4F3D-B5AD-87E3A41A3298}" type="pres">
      <dgm:prSet presAssocID="{1E83749F-0952-4B52-8C2C-6EFAE1E147B9}" presName="compNode" presStyleCnt="0"/>
      <dgm:spPr/>
    </dgm:pt>
    <dgm:pt modelId="{59D579A7-6E22-4091-952D-113D8DB62A24}" type="pres">
      <dgm:prSet presAssocID="{1E83749F-0952-4B52-8C2C-6EFAE1E147B9}" presName="aNode" presStyleLbl="bgShp" presStyleIdx="0" presStyleCnt="1"/>
      <dgm:spPr/>
    </dgm:pt>
    <dgm:pt modelId="{DED318C6-F709-46F4-94A7-6F0B38FBB27B}" type="pres">
      <dgm:prSet presAssocID="{1E83749F-0952-4B52-8C2C-6EFAE1E147B9}" presName="textNode" presStyleLbl="bgShp" presStyleIdx="0" presStyleCnt="1"/>
      <dgm:spPr/>
    </dgm:pt>
    <dgm:pt modelId="{F58B150E-91BF-4FA2-A4A7-FD1AFA358A53}" type="pres">
      <dgm:prSet presAssocID="{1E83749F-0952-4B52-8C2C-6EFAE1E147B9}" presName="compChildNode" presStyleCnt="0"/>
      <dgm:spPr/>
    </dgm:pt>
    <dgm:pt modelId="{8B410F80-7E17-4EF9-99E8-622EDB6FEF09}" type="pres">
      <dgm:prSet presAssocID="{1E83749F-0952-4B52-8C2C-6EFAE1E147B9}" presName="theInnerList" presStyleCnt="0"/>
      <dgm:spPr/>
    </dgm:pt>
    <dgm:pt modelId="{91D91E6E-28E1-4187-BA58-5225275634C6}" type="pres">
      <dgm:prSet presAssocID="{3CC2C45D-AA9D-49D8-991D-EDB91A251F5F}" presName="childNode" presStyleLbl="node1" presStyleIdx="0" presStyleCnt="1">
        <dgm:presLayoutVars>
          <dgm:bulletEnabled val="1"/>
        </dgm:presLayoutVars>
      </dgm:prSet>
      <dgm:spPr/>
    </dgm:pt>
  </dgm:ptLst>
  <dgm:cxnLst>
    <dgm:cxn modelId="{E1AC3317-BA21-4F66-B847-135FEFFE9E83}" type="presOf" srcId="{3CC2C45D-AA9D-49D8-991D-EDB91A251F5F}" destId="{91D91E6E-28E1-4187-BA58-5225275634C6}" srcOrd="0" destOrd="0" presId="urn:microsoft.com/office/officeart/2005/8/layout/lProcess2"/>
    <dgm:cxn modelId="{F2E33270-B869-4A41-9FA5-529643CB9A9A}" type="presOf" srcId="{1E83749F-0952-4B52-8C2C-6EFAE1E147B9}" destId="{59D579A7-6E22-4091-952D-113D8DB62A24}" srcOrd="0" destOrd="0" presId="urn:microsoft.com/office/officeart/2005/8/layout/lProcess2"/>
    <dgm:cxn modelId="{8B8C9085-EE85-4545-A8DA-98B852EC345E}" type="presOf" srcId="{1E83749F-0952-4B52-8C2C-6EFAE1E147B9}" destId="{DED318C6-F709-46F4-94A7-6F0B38FBB27B}" srcOrd="1" destOrd="0" presId="urn:microsoft.com/office/officeart/2005/8/layout/lProcess2"/>
    <dgm:cxn modelId="{BC3D8696-F1B8-42BF-8466-EEA632A2D70F}" srcId="{FFA15E39-5A20-4A66-9C3A-B5D679318F4F}" destId="{1E83749F-0952-4B52-8C2C-6EFAE1E147B9}" srcOrd="0" destOrd="0" parTransId="{318897A4-4F07-4930-A399-1AAD429A13DB}" sibTransId="{02C4B680-6B5A-40AE-95C2-54A8F2A0171E}"/>
    <dgm:cxn modelId="{280CCDDD-1F0D-4BC8-B1F4-F13CC087E80A}" type="presOf" srcId="{FFA15E39-5A20-4A66-9C3A-B5D679318F4F}" destId="{A96CC2B6-7CE7-47DD-939F-96152E986E5C}" srcOrd="0" destOrd="0" presId="urn:microsoft.com/office/officeart/2005/8/layout/lProcess2"/>
    <dgm:cxn modelId="{69F0B2F8-5160-419B-B692-7ADF4A2A89A7}" srcId="{1E83749F-0952-4B52-8C2C-6EFAE1E147B9}" destId="{3CC2C45D-AA9D-49D8-991D-EDB91A251F5F}" srcOrd="0" destOrd="0" parTransId="{4142AB17-2C0C-40E8-A221-D442204236A6}" sibTransId="{8549FA72-8FD3-4A5A-9D93-A0574EEFCDB0}"/>
    <dgm:cxn modelId="{7297E577-C136-49F1-AC05-216A0E5C11CC}" type="presParOf" srcId="{A96CC2B6-7CE7-47DD-939F-96152E986E5C}" destId="{10101ED0-22AD-4F3D-B5AD-87E3A41A3298}" srcOrd="0" destOrd="0" presId="urn:microsoft.com/office/officeart/2005/8/layout/lProcess2"/>
    <dgm:cxn modelId="{4ECEF9CB-667D-4E0F-924A-1A46E1C496C2}" type="presParOf" srcId="{10101ED0-22AD-4F3D-B5AD-87E3A41A3298}" destId="{59D579A7-6E22-4091-952D-113D8DB62A24}" srcOrd="0" destOrd="0" presId="urn:microsoft.com/office/officeart/2005/8/layout/lProcess2"/>
    <dgm:cxn modelId="{EFB6487C-2F7C-439F-AD73-D94BE9FBFDDC}" type="presParOf" srcId="{10101ED0-22AD-4F3D-B5AD-87E3A41A3298}" destId="{DED318C6-F709-46F4-94A7-6F0B38FBB27B}" srcOrd="1" destOrd="0" presId="urn:microsoft.com/office/officeart/2005/8/layout/lProcess2"/>
    <dgm:cxn modelId="{92BE2A9D-3F0F-4C88-85B5-C965C90EBBEA}" type="presParOf" srcId="{10101ED0-22AD-4F3D-B5AD-87E3A41A3298}" destId="{F58B150E-91BF-4FA2-A4A7-FD1AFA358A53}" srcOrd="2" destOrd="0" presId="urn:microsoft.com/office/officeart/2005/8/layout/lProcess2"/>
    <dgm:cxn modelId="{A9C61A1B-0135-443A-88E2-B5746E3E9D06}" type="presParOf" srcId="{F58B150E-91BF-4FA2-A4A7-FD1AFA358A53}" destId="{8B410F80-7E17-4EF9-99E8-622EDB6FEF09}" srcOrd="0" destOrd="0" presId="urn:microsoft.com/office/officeart/2005/8/layout/lProcess2"/>
    <dgm:cxn modelId="{46007275-75A8-4375-8618-82C5284BA6E6}" type="presParOf" srcId="{8B410F80-7E17-4EF9-99E8-622EDB6FEF09}" destId="{91D91E6E-28E1-4187-BA58-5225275634C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A15E39-5A20-4A66-9C3A-B5D679318F4F}" type="doc">
      <dgm:prSet loTypeId="urn:microsoft.com/office/officeart/2005/8/layout/lProcess2" loCatId="list" qsTypeId="urn:microsoft.com/office/officeart/2005/8/quickstyle/simple1" qsCatId="simple" csTypeId="urn:microsoft.com/office/officeart/2005/8/colors/accent3_1" csCatId="accent3" phldr="1"/>
      <dgm:spPr/>
      <dgm:t>
        <a:bodyPr/>
        <a:lstStyle/>
        <a:p>
          <a:endParaRPr lang="en-GB"/>
        </a:p>
      </dgm:t>
    </dgm:pt>
    <dgm:pt modelId="{1E83749F-0952-4B52-8C2C-6EFAE1E147B9}">
      <dgm:prSet/>
      <dgm:spPr/>
      <dgm:t>
        <a:bodyPr/>
        <a:lstStyle/>
        <a:p>
          <a:r>
            <a:rPr lang="en-GB" dirty="0">
              <a:solidFill>
                <a:schemeClr val="tx1"/>
              </a:solidFill>
            </a:rPr>
            <a:t>To obtain a portfolio with less than perfectly positive correlation:</a:t>
          </a:r>
          <a:endParaRPr lang="en-US" dirty="0">
            <a:solidFill>
              <a:schemeClr val="tx1"/>
            </a:solidFill>
          </a:endParaRPr>
        </a:p>
      </dgm:t>
    </dgm:pt>
    <dgm:pt modelId="{318897A4-4F07-4930-A399-1AAD429A13DB}" type="parTrans" cxnId="{BC3D8696-F1B8-42BF-8466-EEA632A2D70F}">
      <dgm:prSet/>
      <dgm:spPr/>
      <dgm:t>
        <a:bodyPr/>
        <a:lstStyle/>
        <a:p>
          <a:endParaRPr lang="en-GB"/>
        </a:p>
      </dgm:t>
    </dgm:pt>
    <dgm:pt modelId="{02C4B680-6B5A-40AE-95C2-54A8F2A0171E}" type="sibTrans" cxnId="{BC3D8696-F1B8-42BF-8466-EEA632A2D70F}">
      <dgm:prSet/>
      <dgm:spPr/>
      <dgm:t>
        <a:bodyPr/>
        <a:lstStyle/>
        <a:p>
          <a:endParaRPr lang="en-GB"/>
        </a:p>
      </dgm:t>
    </dgm:pt>
    <dgm:pt modelId="{F2F72B1F-EA9A-4D92-98E2-E7D7AEEDCC45}">
      <dgm:prSet/>
      <dgm:spPr/>
      <dgm:t>
        <a:bodyPr/>
        <a:lstStyle/>
        <a:p>
          <a:r>
            <a:rPr lang="en-GB" dirty="0">
              <a:solidFill>
                <a:schemeClr val="tx1"/>
              </a:solidFill>
            </a:rPr>
            <a:t>Invest in different assets (e.g. mixture of shares and bonds)</a:t>
          </a:r>
        </a:p>
      </dgm:t>
    </dgm:pt>
    <dgm:pt modelId="{3F02ED5E-B2B2-4264-908C-79F20500B64B}" type="parTrans" cxnId="{E309AE09-2249-4104-B3F9-8042AF8BE223}">
      <dgm:prSet/>
      <dgm:spPr/>
      <dgm:t>
        <a:bodyPr/>
        <a:lstStyle/>
        <a:p>
          <a:endParaRPr lang="en-GB"/>
        </a:p>
      </dgm:t>
    </dgm:pt>
    <dgm:pt modelId="{816097DB-3B16-4CFA-8B21-07D6300CEC37}" type="sibTrans" cxnId="{E309AE09-2249-4104-B3F9-8042AF8BE223}">
      <dgm:prSet/>
      <dgm:spPr/>
      <dgm:t>
        <a:bodyPr/>
        <a:lstStyle/>
        <a:p>
          <a:endParaRPr lang="en-GB"/>
        </a:p>
      </dgm:t>
    </dgm:pt>
    <dgm:pt modelId="{A71660B1-84CB-46E5-A0C0-F3CEFE84F2EC}">
      <dgm:prSet/>
      <dgm:spPr/>
      <dgm:t>
        <a:bodyPr/>
        <a:lstStyle/>
        <a:p>
          <a:r>
            <a:rPr lang="en-GB" dirty="0">
              <a:solidFill>
                <a:schemeClr val="tx1"/>
              </a:solidFill>
            </a:rPr>
            <a:t>Invest in different companies</a:t>
          </a:r>
        </a:p>
      </dgm:t>
    </dgm:pt>
    <dgm:pt modelId="{02BCD832-B492-48B6-A8D2-B99435ECD542}" type="parTrans" cxnId="{45A6C7F6-B5D8-4366-A6BC-D68628E34634}">
      <dgm:prSet/>
      <dgm:spPr/>
      <dgm:t>
        <a:bodyPr/>
        <a:lstStyle/>
        <a:p>
          <a:endParaRPr lang="en-GB"/>
        </a:p>
      </dgm:t>
    </dgm:pt>
    <dgm:pt modelId="{212EC96C-BF8D-45D9-A79E-490480C6886F}" type="sibTrans" cxnId="{45A6C7F6-B5D8-4366-A6BC-D68628E34634}">
      <dgm:prSet/>
      <dgm:spPr/>
      <dgm:t>
        <a:bodyPr/>
        <a:lstStyle/>
        <a:p>
          <a:endParaRPr lang="en-GB"/>
        </a:p>
      </dgm:t>
    </dgm:pt>
    <dgm:pt modelId="{7B9D5A33-D804-4C17-9D7B-1E45F5B9C70F}">
      <dgm:prSet/>
      <dgm:spPr/>
      <dgm:t>
        <a:bodyPr/>
        <a:lstStyle/>
        <a:p>
          <a:r>
            <a:rPr lang="en-GB" dirty="0">
              <a:solidFill>
                <a:schemeClr val="tx1"/>
              </a:solidFill>
            </a:rPr>
            <a:t>Invest in different industries</a:t>
          </a:r>
        </a:p>
      </dgm:t>
    </dgm:pt>
    <dgm:pt modelId="{A29AD985-9924-4045-8239-883C4F4A2A65}" type="parTrans" cxnId="{005930B3-A2F2-4E44-8921-A9B4525CCD2B}">
      <dgm:prSet/>
      <dgm:spPr/>
      <dgm:t>
        <a:bodyPr/>
        <a:lstStyle/>
        <a:p>
          <a:endParaRPr lang="en-GB"/>
        </a:p>
      </dgm:t>
    </dgm:pt>
    <dgm:pt modelId="{1B4367C3-5FA8-4C9C-A0B8-95F3F32884B2}" type="sibTrans" cxnId="{005930B3-A2F2-4E44-8921-A9B4525CCD2B}">
      <dgm:prSet/>
      <dgm:spPr/>
      <dgm:t>
        <a:bodyPr/>
        <a:lstStyle/>
        <a:p>
          <a:endParaRPr lang="en-GB"/>
        </a:p>
      </dgm:t>
    </dgm:pt>
    <dgm:pt modelId="{AF372191-C003-40D0-92BC-01BA26C078B5}">
      <dgm:prSet/>
      <dgm:spPr/>
      <dgm:t>
        <a:bodyPr/>
        <a:lstStyle/>
        <a:p>
          <a:r>
            <a:rPr lang="en-GB" dirty="0">
              <a:solidFill>
                <a:schemeClr val="tx1"/>
              </a:solidFill>
            </a:rPr>
            <a:t>Invest in different countries</a:t>
          </a:r>
        </a:p>
      </dgm:t>
    </dgm:pt>
    <dgm:pt modelId="{5589BA6D-7422-4247-B5DF-7C58C04A5735}" type="parTrans" cxnId="{C9A9CF8E-6EF1-4FB6-8822-303BDC6BC580}">
      <dgm:prSet/>
      <dgm:spPr/>
      <dgm:t>
        <a:bodyPr/>
        <a:lstStyle/>
        <a:p>
          <a:endParaRPr lang="en-GB"/>
        </a:p>
      </dgm:t>
    </dgm:pt>
    <dgm:pt modelId="{E1C2EE80-E49D-4E57-B9E9-1A5A23EB5CC6}" type="sibTrans" cxnId="{C9A9CF8E-6EF1-4FB6-8822-303BDC6BC580}">
      <dgm:prSet/>
      <dgm:spPr/>
      <dgm:t>
        <a:bodyPr/>
        <a:lstStyle/>
        <a:p>
          <a:endParaRPr lang="en-GB"/>
        </a:p>
      </dgm:t>
    </dgm:pt>
    <dgm:pt modelId="{A96CC2B6-7CE7-47DD-939F-96152E986E5C}" type="pres">
      <dgm:prSet presAssocID="{FFA15E39-5A20-4A66-9C3A-B5D679318F4F}" presName="theList" presStyleCnt="0">
        <dgm:presLayoutVars>
          <dgm:dir/>
          <dgm:animLvl val="lvl"/>
          <dgm:resizeHandles val="exact"/>
        </dgm:presLayoutVars>
      </dgm:prSet>
      <dgm:spPr/>
    </dgm:pt>
    <dgm:pt modelId="{10101ED0-22AD-4F3D-B5AD-87E3A41A3298}" type="pres">
      <dgm:prSet presAssocID="{1E83749F-0952-4B52-8C2C-6EFAE1E147B9}" presName="compNode" presStyleCnt="0"/>
      <dgm:spPr/>
    </dgm:pt>
    <dgm:pt modelId="{59D579A7-6E22-4091-952D-113D8DB62A24}" type="pres">
      <dgm:prSet presAssocID="{1E83749F-0952-4B52-8C2C-6EFAE1E147B9}" presName="aNode" presStyleLbl="bgShp" presStyleIdx="0" presStyleCnt="1"/>
      <dgm:spPr/>
    </dgm:pt>
    <dgm:pt modelId="{DED318C6-F709-46F4-94A7-6F0B38FBB27B}" type="pres">
      <dgm:prSet presAssocID="{1E83749F-0952-4B52-8C2C-6EFAE1E147B9}" presName="textNode" presStyleLbl="bgShp" presStyleIdx="0" presStyleCnt="1"/>
      <dgm:spPr/>
    </dgm:pt>
    <dgm:pt modelId="{F58B150E-91BF-4FA2-A4A7-FD1AFA358A53}" type="pres">
      <dgm:prSet presAssocID="{1E83749F-0952-4B52-8C2C-6EFAE1E147B9}" presName="compChildNode" presStyleCnt="0"/>
      <dgm:spPr/>
    </dgm:pt>
    <dgm:pt modelId="{8B410F80-7E17-4EF9-99E8-622EDB6FEF09}" type="pres">
      <dgm:prSet presAssocID="{1E83749F-0952-4B52-8C2C-6EFAE1E147B9}" presName="theInnerList" presStyleCnt="0"/>
      <dgm:spPr/>
    </dgm:pt>
    <dgm:pt modelId="{9FBCA41D-C73A-4310-999E-451EB35B6822}" type="pres">
      <dgm:prSet presAssocID="{F2F72B1F-EA9A-4D92-98E2-E7D7AEEDCC45}" presName="childNode" presStyleLbl="node1" presStyleIdx="0" presStyleCnt="4">
        <dgm:presLayoutVars>
          <dgm:bulletEnabled val="1"/>
        </dgm:presLayoutVars>
      </dgm:prSet>
      <dgm:spPr/>
    </dgm:pt>
    <dgm:pt modelId="{C0C9880A-9B12-44BC-9AAE-A1273394003A}" type="pres">
      <dgm:prSet presAssocID="{F2F72B1F-EA9A-4D92-98E2-E7D7AEEDCC45}" presName="aSpace2" presStyleCnt="0"/>
      <dgm:spPr/>
    </dgm:pt>
    <dgm:pt modelId="{2DDA071F-7DFC-4970-A5DE-119D8BDCDC35}" type="pres">
      <dgm:prSet presAssocID="{A71660B1-84CB-46E5-A0C0-F3CEFE84F2EC}" presName="childNode" presStyleLbl="node1" presStyleIdx="1" presStyleCnt="4">
        <dgm:presLayoutVars>
          <dgm:bulletEnabled val="1"/>
        </dgm:presLayoutVars>
      </dgm:prSet>
      <dgm:spPr/>
    </dgm:pt>
    <dgm:pt modelId="{EAAA099C-F5F1-423C-9D6E-BD5DD682577C}" type="pres">
      <dgm:prSet presAssocID="{A71660B1-84CB-46E5-A0C0-F3CEFE84F2EC}" presName="aSpace2" presStyleCnt="0"/>
      <dgm:spPr/>
    </dgm:pt>
    <dgm:pt modelId="{6E2891E6-6B3C-4A55-B658-FB8F1395C0E8}" type="pres">
      <dgm:prSet presAssocID="{7B9D5A33-D804-4C17-9D7B-1E45F5B9C70F}" presName="childNode" presStyleLbl="node1" presStyleIdx="2" presStyleCnt="4">
        <dgm:presLayoutVars>
          <dgm:bulletEnabled val="1"/>
        </dgm:presLayoutVars>
      </dgm:prSet>
      <dgm:spPr/>
    </dgm:pt>
    <dgm:pt modelId="{CC57BE88-6128-4A42-A405-0FB3FA5F88D0}" type="pres">
      <dgm:prSet presAssocID="{7B9D5A33-D804-4C17-9D7B-1E45F5B9C70F}" presName="aSpace2" presStyleCnt="0"/>
      <dgm:spPr/>
    </dgm:pt>
    <dgm:pt modelId="{F068B791-90F3-4967-8A66-4FC04EF8B2C3}" type="pres">
      <dgm:prSet presAssocID="{AF372191-C003-40D0-92BC-01BA26C078B5}" presName="childNode" presStyleLbl="node1" presStyleIdx="3" presStyleCnt="4">
        <dgm:presLayoutVars>
          <dgm:bulletEnabled val="1"/>
        </dgm:presLayoutVars>
      </dgm:prSet>
      <dgm:spPr/>
    </dgm:pt>
  </dgm:ptLst>
  <dgm:cxnLst>
    <dgm:cxn modelId="{E309AE09-2249-4104-B3F9-8042AF8BE223}" srcId="{1E83749F-0952-4B52-8C2C-6EFAE1E147B9}" destId="{F2F72B1F-EA9A-4D92-98E2-E7D7AEEDCC45}" srcOrd="0" destOrd="0" parTransId="{3F02ED5E-B2B2-4264-908C-79F20500B64B}" sibTransId="{816097DB-3B16-4CFA-8B21-07D6300CEC37}"/>
    <dgm:cxn modelId="{1FEF064D-54E6-47DC-B4FF-765837EFF760}" type="presOf" srcId="{7B9D5A33-D804-4C17-9D7B-1E45F5B9C70F}" destId="{6E2891E6-6B3C-4A55-B658-FB8F1395C0E8}" srcOrd="0" destOrd="0" presId="urn:microsoft.com/office/officeart/2005/8/layout/lProcess2"/>
    <dgm:cxn modelId="{F2E33270-B869-4A41-9FA5-529643CB9A9A}" type="presOf" srcId="{1E83749F-0952-4B52-8C2C-6EFAE1E147B9}" destId="{59D579A7-6E22-4091-952D-113D8DB62A24}" srcOrd="0" destOrd="0" presId="urn:microsoft.com/office/officeart/2005/8/layout/lProcess2"/>
    <dgm:cxn modelId="{36D9D87A-A0DD-4A9F-A789-C3FF46C79567}" type="presOf" srcId="{F2F72B1F-EA9A-4D92-98E2-E7D7AEEDCC45}" destId="{9FBCA41D-C73A-4310-999E-451EB35B6822}" srcOrd="0" destOrd="0" presId="urn:microsoft.com/office/officeart/2005/8/layout/lProcess2"/>
    <dgm:cxn modelId="{8B8C9085-EE85-4545-A8DA-98B852EC345E}" type="presOf" srcId="{1E83749F-0952-4B52-8C2C-6EFAE1E147B9}" destId="{DED318C6-F709-46F4-94A7-6F0B38FBB27B}" srcOrd="1" destOrd="0" presId="urn:microsoft.com/office/officeart/2005/8/layout/lProcess2"/>
    <dgm:cxn modelId="{C9A9CF8E-6EF1-4FB6-8822-303BDC6BC580}" srcId="{1E83749F-0952-4B52-8C2C-6EFAE1E147B9}" destId="{AF372191-C003-40D0-92BC-01BA26C078B5}" srcOrd="3" destOrd="0" parTransId="{5589BA6D-7422-4247-B5DF-7C58C04A5735}" sibTransId="{E1C2EE80-E49D-4E57-B9E9-1A5A23EB5CC6}"/>
    <dgm:cxn modelId="{BC3D8696-F1B8-42BF-8466-EEA632A2D70F}" srcId="{FFA15E39-5A20-4A66-9C3A-B5D679318F4F}" destId="{1E83749F-0952-4B52-8C2C-6EFAE1E147B9}" srcOrd="0" destOrd="0" parTransId="{318897A4-4F07-4930-A399-1AAD429A13DB}" sibTransId="{02C4B680-6B5A-40AE-95C2-54A8F2A0171E}"/>
    <dgm:cxn modelId="{2FD6B2AC-82D2-4084-AE74-B1846D481BCA}" type="presOf" srcId="{AF372191-C003-40D0-92BC-01BA26C078B5}" destId="{F068B791-90F3-4967-8A66-4FC04EF8B2C3}" srcOrd="0" destOrd="0" presId="urn:microsoft.com/office/officeart/2005/8/layout/lProcess2"/>
    <dgm:cxn modelId="{005930B3-A2F2-4E44-8921-A9B4525CCD2B}" srcId="{1E83749F-0952-4B52-8C2C-6EFAE1E147B9}" destId="{7B9D5A33-D804-4C17-9D7B-1E45F5B9C70F}" srcOrd="2" destOrd="0" parTransId="{A29AD985-9924-4045-8239-883C4F4A2A65}" sibTransId="{1B4367C3-5FA8-4C9C-A0B8-95F3F32884B2}"/>
    <dgm:cxn modelId="{280CCDDD-1F0D-4BC8-B1F4-F13CC087E80A}" type="presOf" srcId="{FFA15E39-5A20-4A66-9C3A-B5D679318F4F}" destId="{A96CC2B6-7CE7-47DD-939F-96152E986E5C}" srcOrd="0" destOrd="0" presId="urn:microsoft.com/office/officeart/2005/8/layout/lProcess2"/>
    <dgm:cxn modelId="{B579B0F4-052D-4736-A559-42E45F7BF890}" type="presOf" srcId="{A71660B1-84CB-46E5-A0C0-F3CEFE84F2EC}" destId="{2DDA071F-7DFC-4970-A5DE-119D8BDCDC35}" srcOrd="0" destOrd="0" presId="urn:microsoft.com/office/officeart/2005/8/layout/lProcess2"/>
    <dgm:cxn modelId="{45A6C7F6-B5D8-4366-A6BC-D68628E34634}" srcId="{1E83749F-0952-4B52-8C2C-6EFAE1E147B9}" destId="{A71660B1-84CB-46E5-A0C0-F3CEFE84F2EC}" srcOrd="1" destOrd="0" parTransId="{02BCD832-B492-48B6-A8D2-B99435ECD542}" sibTransId="{212EC96C-BF8D-45D9-A79E-490480C6886F}"/>
    <dgm:cxn modelId="{7297E577-C136-49F1-AC05-216A0E5C11CC}" type="presParOf" srcId="{A96CC2B6-7CE7-47DD-939F-96152E986E5C}" destId="{10101ED0-22AD-4F3D-B5AD-87E3A41A3298}" srcOrd="0" destOrd="0" presId="urn:microsoft.com/office/officeart/2005/8/layout/lProcess2"/>
    <dgm:cxn modelId="{4ECEF9CB-667D-4E0F-924A-1A46E1C496C2}" type="presParOf" srcId="{10101ED0-22AD-4F3D-B5AD-87E3A41A3298}" destId="{59D579A7-6E22-4091-952D-113D8DB62A24}" srcOrd="0" destOrd="0" presId="urn:microsoft.com/office/officeart/2005/8/layout/lProcess2"/>
    <dgm:cxn modelId="{EFB6487C-2F7C-439F-AD73-D94BE9FBFDDC}" type="presParOf" srcId="{10101ED0-22AD-4F3D-B5AD-87E3A41A3298}" destId="{DED318C6-F709-46F4-94A7-6F0B38FBB27B}" srcOrd="1" destOrd="0" presId="urn:microsoft.com/office/officeart/2005/8/layout/lProcess2"/>
    <dgm:cxn modelId="{92BE2A9D-3F0F-4C88-85B5-C965C90EBBEA}" type="presParOf" srcId="{10101ED0-22AD-4F3D-B5AD-87E3A41A3298}" destId="{F58B150E-91BF-4FA2-A4A7-FD1AFA358A53}" srcOrd="2" destOrd="0" presId="urn:microsoft.com/office/officeart/2005/8/layout/lProcess2"/>
    <dgm:cxn modelId="{A9C61A1B-0135-443A-88E2-B5746E3E9D06}" type="presParOf" srcId="{F58B150E-91BF-4FA2-A4A7-FD1AFA358A53}" destId="{8B410F80-7E17-4EF9-99E8-622EDB6FEF09}" srcOrd="0" destOrd="0" presId="urn:microsoft.com/office/officeart/2005/8/layout/lProcess2"/>
    <dgm:cxn modelId="{83DBB2A4-2C0E-4112-BACC-D22FFA73A96A}" type="presParOf" srcId="{8B410F80-7E17-4EF9-99E8-622EDB6FEF09}" destId="{9FBCA41D-C73A-4310-999E-451EB35B6822}" srcOrd="0" destOrd="0" presId="urn:microsoft.com/office/officeart/2005/8/layout/lProcess2"/>
    <dgm:cxn modelId="{1CA1D56F-F400-4492-B377-4868C19A3098}" type="presParOf" srcId="{8B410F80-7E17-4EF9-99E8-622EDB6FEF09}" destId="{C0C9880A-9B12-44BC-9AAE-A1273394003A}" srcOrd="1" destOrd="0" presId="urn:microsoft.com/office/officeart/2005/8/layout/lProcess2"/>
    <dgm:cxn modelId="{2D76B673-F907-4578-8550-41DB655D2EEB}" type="presParOf" srcId="{8B410F80-7E17-4EF9-99E8-622EDB6FEF09}" destId="{2DDA071F-7DFC-4970-A5DE-119D8BDCDC35}" srcOrd="2" destOrd="0" presId="urn:microsoft.com/office/officeart/2005/8/layout/lProcess2"/>
    <dgm:cxn modelId="{6940EB27-E4BB-42D4-8085-26DF5396AD87}" type="presParOf" srcId="{8B410F80-7E17-4EF9-99E8-622EDB6FEF09}" destId="{EAAA099C-F5F1-423C-9D6E-BD5DD682577C}" srcOrd="3" destOrd="0" presId="urn:microsoft.com/office/officeart/2005/8/layout/lProcess2"/>
    <dgm:cxn modelId="{21177BEB-D08B-46DC-A812-D88B2313E78F}" type="presParOf" srcId="{8B410F80-7E17-4EF9-99E8-622EDB6FEF09}" destId="{6E2891E6-6B3C-4A55-B658-FB8F1395C0E8}" srcOrd="4" destOrd="0" presId="urn:microsoft.com/office/officeart/2005/8/layout/lProcess2"/>
    <dgm:cxn modelId="{5CC39C56-D36C-4C01-BB03-08623B86E0D0}" type="presParOf" srcId="{8B410F80-7E17-4EF9-99E8-622EDB6FEF09}" destId="{CC57BE88-6128-4A42-A405-0FB3FA5F88D0}" srcOrd="5" destOrd="0" presId="urn:microsoft.com/office/officeart/2005/8/layout/lProcess2"/>
    <dgm:cxn modelId="{4859AAD8-F996-4C63-A846-4F65E348B069}" type="presParOf" srcId="{8B410F80-7E17-4EF9-99E8-622EDB6FEF09}" destId="{F068B791-90F3-4967-8A66-4FC04EF8B2C3}"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B5E09E9-E80C-415A-9DE6-D1A757AF96E9}" type="doc">
      <dgm:prSet loTypeId="urn:microsoft.com/office/officeart/2005/8/layout/process4" loCatId="list" qsTypeId="urn:microsoft.com/office/officeart/2005/8/quickstyle/simple1" qsCatId="simple" csTypeId="urn:microsoft.com/office/officeart/2005/8/colors/accent1_1" csCatId="accent1" phldr="1"/>
      <dgm:spPr/>
      <dgm:t>
        <a:bodyPr/>
        <a:lstStyle/>
        <a:p>
          <a:endParaRPr lang="en-GB"/>
        </a:p>
      </dgm:t>
    </dgm:pt>
    <dgm:pt modelId="{2984D2C1-B360-4DCC-92CB-87AD7A943447}">
      <dgm:prSet/>
      <dgm:spPr/>
      <dgm:t>
        <a:bodyPr/>
        <a:lstStyle/>
        <a:p>
          <a:r>
            <a:rPr lang="en-US" dirty="0"/>
            <a:t>General formula</a:t>
          </a:r>
        </a:p>
      </dgm:t>
    </dgm:pt>
    <dgm:pt modelId="{CA2963C5-1EAE-40A2-A9F2-51556D7A328B}" type="parTrans" cxnId="{D1E3A697-D236-42EE-92AF-B84C2102752B}">
      <dgm:prSet/>
      <dgm:spPr/>
      <dgm:t>
        <a:bodyPr/>
        <a:lstStyle/>
        <a:p>
          <a:endParaRPr lang="en-GB"/>
        </a:p>
      </dgm:t>
    </dgm:pt>
    <dgm:pt modelId="{5B0DB618-0C54-4FB0-93FC-73B0E8C57A66}" type="sibTrans" cxnId="{D1E3A697-D236-42EE-92AF-B84C2102752B}">
      <dgm:prSet/>
      <dgm:spPr/>
      <dgm:t>
        <a:bodyPr/>
        <a:lstStyle/>
        <a:p>
          <a:endParaRPr lang="en-GB"/>
        </a:p>
      </dgm:t>
    </dgm:pt>
    <mc:AlternateContent xmlns:mc="http://schemas.openxmlformats.org/markup-compatibility/2006" xmlns:a14="http://schemas.microsoft.com/office/drawing/2010/main">
      <mc:Choice Requires="a14">
        <dgm:pt modelId="{E0DA024D-E08F-4ACA-A6F7-474EEB04743D}">
          <dgm:prSet/>
          <dgm:spPr/>
          <dgm:t>
            <a:bodyPr anchor="b"/>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𝑝</m:t>
                            </m:r>
                          </m:sub>
                        </m:sSub>
                      </m:e>
                    </m:d>
                    <m:r>
                      <a:rPr lang="en-US" b="0" i="1">
                        <a:latin typeface="Cambria Math" panose="02040503050406030204" pitchFamily="18" charset="0"/>
                      </a:rPr>
                      <m:t>=</m:t>
                    </m:r>
                    <m:nary>
                      <m:naryPr>
                        <m:chr m:val="∑"/>
                        <m:ctrlPr>
                          <a:rPr lang="en-US" b="0" i="1">
                            <a:latin typeface="Cambria Math" panose="02040503050406030204" pitchFamily="18" charset="0"/>
                          </a:rPr>
                        </m:ctrlPr>
                      </m:naryPr>
                      <m:sub>
                        <m:r>
                          <m:rPr>
                            <m:brk m:alnAt="23"/>
                          </m:rPr>
                          <a:rPr lang="en-US" b="0" i="1">
                            <a:latin typeface="Cambria Math" panose="02040503050406030204" pitchFamily="18" charset="0"/>
                          </a:rPr>
                          <m:t>𝑗</m:t>
                        </m:r>
                        <m:r>
                          <a:rPr lang="en-US" b="0" i="1">
                            <a:latin typeface="Cambria Math" panose="02040503050406030204" pitchFamily="18" charset="0"/>
                          </a:rPr>
                          <m:t>=1</m:t>
                        </m:r>
                      </m:sub>
                      <m:sup>
                        <m:r>
                          <a:rPr lang="en-US" b="0" i="1">
                            <a:latin typeface="Cambria Math" panose="02040503050406030204" pitchFamily="18" charset="0"/>
                          </a:rPr>
                          <m:t>𝑚</m:t>
                        </m:r>
                      </m:sup>
                      <m:e>
                        <m:sSub>
                          <m:sSubPr>
                            <m:ctrlPr>
                              <a:rPr lang="en-US" b="0" i="1">
                                <a:latin typeface="Cambria Math" panose="02040503050406030204" pitchFamily="18" charset="0"/>
                              </a:rPr>
                            </m:ctrlPr>
                          </m:sSubPr>
                          <m:e>
                            <m:r>
                              <a:rPr lang="en-US" b="0" i="1">
                                <a:latin typeface="Cambria Math" panose="02040503050406030204" pitchFamily="18" charset="0"/>
                              </a:rPr>
                              <m:t>𝑊</m:t>
                            </m:r>
                          </m:e>
                          <m:sub>
                            <m:r>
                              <a:rPr lang="en-US" b="0" i="1">
                                <a:latin typeface="Cambria Math" panose="02040503050406030204" pitchFamily="18" charset="0"/>
                              </a:rPr>
                              <m:t>𝑗</m:t>
                            </m:r>
                          </m:sub>
                        </m:sSub>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𝑅</m:t>
                                </m:r>
                              </m:e>
                            </m:acc>
                          </m:e>
                          <m:sub>
                            <m:r>
                              <a:rPr lang="en-US" b="0" i="1">
                                <a:latin typeface="Cambria Math" panose="02040503050406030204" pitchFamily="18" charset="0"/>
                              </a:rPr>
                              <m:t>𝑗</m:t>
                            </m:r>
                          </m:sub>
                        </m:sSub>
                      </m:e>
                    </m:nary>
                  </m:oMath>
                </m:oMathPara>
              </a14:m>
              <a:endParaRPr lang="en-US" dirty="0"/>
            </a:p>
          </dgm:t>
        </dgm:pt>
      </mc:Choice>
      <mc:Fallback xmlns="">
        <dgm:pt modelId="{E0DA024D-E08F-4ACA-A6F7-474EEB04743D}">
          <dgm:prSet/>
          <dgm:spPr/>
          <dgm:t>
            <a:bodyPr anchor="b"/>
            <a:lstStyle/>
            <a:p>
              <a:r>
                <a:rPr lang="en-US" i="0"/>
                <a:t>𝐸(𝑅_</a:t>
              </a:r>
              <a:r>
                <a:rPr lang="en-US" b="0" i="0"/>
                <a:t>𝑝 )=∑_(𝑗=1)^𝑚▒〖𝑊_𝑗 𝑅 ̅_𝑗 〗</a:t>
              </a:r>
              <a:endParaRPr lang="en-US" dirty="0"/>
            </a:p>
          </dgm:t>
        </dgm:pt>
      </mc:Fallback>
    </mc:AlternateContent>
    <dgm:pt modelId="{4F9C9D26-2606-4282-BCD7-8DBEE194E562}" type="parTrans" cxnId="{926376DB-5124-4A9B-BEF2-B16F44CD74D6}">
      <dgm:prSet/>
      <dgm:spPr/>
      <dgm:t>
        <a:bodyPr/>
        <a:lstStyle/>
        <a:p>
          <a:endParaRPr lang="en-GB"/>
        </a:p>
      </dgm:t>
    </dgm:pt>
    <dgm:pt modelId="{D0DE67D3-314F-4005-A698-52BD4818168C}" type="sibTrans" cxnId="{926376DB-5124-4A9B-BEF2-B16F44CD74D6}">
      <dgm:prSet/>
      <dgm:spPr/>
      <dgm:t>
        <a:bodyPr/>
        <a:lstStyle/>
        <a:p>
          <a:endParaRPr lang="en-GB"/>
        </a:p>
      </dgm:t>
    </dgm:pt>
    <dgm:pt modelId="{F3983AB9-43E0-4098-9335-D5D1624C8398}">
      <dgm:prSet/>
      <dgm:spPr/>
      <dgm:t>
        <a:bodyPr/>
        <a:lstStyle/>
        <a:p>
          <a:r>
            <a:rPr lang="en-US"/>
            <a:t>Two-asset portfolio formula</a:t>
          </a:r>
        </a:p>
      </dgm:t>
    </dgm:pt>
    <dgm:pt modelId="{9B9C65C8-319B-4D81-BC23-D3D4488B79FF}" type="parTrans" cxnId="{C1433B2F-EC5A-40AF-84CF-A0470207B9C2}">
      <dgm:prSet/>
      <dgm:spPr/>
      <dgm:t>
        <a:bodyPr/>
        <a:lstStyle/>
        <a:p>
          <a:endParaRPr lang="en-GB"/>
        </a:p>
      </dgm:t>
    </dgm:pt>
    <dgm:pt modelId="{BE2CA3C7-F590-4932-9A45-59269C9CCE69}" type="sibTrans" cxnId="{C1433B2F-EC5A-40AF-84CF-A0470207B9C2}">
      <dgm:prSet/>
      <dgm:spPr/>
      <dgm:t>
        <a:bodyPr/>
        <a:lstStyle/>
        <a:p>
          <a:endParaRPr lang="en-GB"/>
        </a:p>
      </dgm:t>
    </dgm:pt>
    <mc:AlternateContent xmlns:mc="http://schemas.openxmlformats.org/markup-compatibility/2006" xmlns:a14="http://schemas.microsoft.com/office/drawing/2010/main">
      <mc:Choice Requires="a14">
        <dgm:pt modelId="{AB44BB84-1D29-4C76-9797-389B8010391A}">
          <dgm:prSe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𝑝</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a:latin typeface="Cambria Math" panose="02040503050406030204" pitchFamily="18" charset="0"/>
                          </a:rPr>
                          <m:t>𝐴</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b="0" i="1">
                            <a:latin typeface="Cambria Math" panose="02040503050406030204" pitchFamily="18" charset="0"/>
                          </a:rPr>
                          <m:t>𝐴</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a:latin typeface="Cambria Math" panose="02040503050406030204" pitchFamily="18" charset="0"/>
                          </a:rPr>
                          <m:t>𝐵</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b="0" i="1">
                            <a:latin typeface="Cambria Math" panose="02040503050406030204" pitchFamily="18" charset="0"/>
                          </a:rPr>
                          <m:t>𝐵</m:t>
                        </m:r>
                      </m:sub>
                    </m:sSub>
                  </m:oMath>
                </m:oMathPara>
              </a14:m>
              <a:endParaRPr lang="en-US"/>
            </a:p>
          </dgm:t>
        </dgm:pt>
      </mc:Choice>
      <mc:Fallback xmlns="">
        <dgm:pt modelId="{AB44BB84-1D29-4C76-9797-389B8010391A}">
          <dgm:prSet/>
          <dgm:spPr/>
          <dgm:t>
            <a:bodyPr/>
            <a:lstStyle/>
            <a:p>
              <a:r>
                <a:rPr lang="en-US" i="0"/>
                <a:t>𝐸(𝑅_𝑝 )=𝑊_</a:t>
              </a:r>
              <a:r>
                <a:rPr lang="en-US" b="0" i="0"/>
                <a:t>𝐴 </a:t>
              </a:r>
              <a:r>
                <a:rPr lang="en-US" i="0"/>
                <a:t>𝑅 ̅_</a:t>
              </a:r>
              <a:r>
                <a:rPr lang="en-US" b="0" i="0"/>
                <a:t>𝐴+</a:t>
              </a:r>
              <a:r>
                <a:rPr lang="en-US" i="0"/>
                <a:t>𝑊_</a:t>
              </a:r>
              <a:r>
                <a:rPr lang="en-US" b="0" i="0"/>
                <a:t>𝐵 </a:t>
              </a:r>
              <a:r>
                <a:rPr lang="en-US" i="0"/>
                <a:t>𝑅 ̅_</a:t>
              </a:r>
              <a:r>
                <a:rPr lang="en-US" b="0" i="0"/>
                <a:t>𝐵</a:t>
              </a:r>
              <a:endParaRPr lang="en-US"/>
            </a:p>
          </dgm:t>
        </dgm:pt>
      </mc:Fallback>
    </mc:AlternateContent>
    <dgm:pt modelId="{77289AB4-EBD2-45A8-9504-5D2F9F385635}" type="parTrans" cxnId="{ACD04688-4ECA-499B-876F-9460C7E4F4E7}">
      <dgm:prSet/>
      <dgm:spPr/>
      <dgm:t>
        <a:bodyPr/>
        <a:lstStyle/>
        <a:p>
          <a:endParaRPr lang="en-GB"/>
        </a:p>
      </dgm:t>
    </dgm:pt>
    <dgm:pt modelId="{971EEB53-193E-44E6-8F68-63884CBA3B9B}" type="sibTrans" cxnId="{ACD04688-4ECA-499B-876F-9460C7E4F4E7}">
      <dgm:prSet/>
      <dgm:spPr/>
      <dgm:t>
        <a:bodyPr/>
        <a:lstStyle/>
        <a:p>
          <a:endParaRPr lang="en-GB"/>
        </a:p>
      </dgm:t>
    </dgm:pt>
    <dgm:pt modelId="{804E4BC8-10E0-4474-AD68-710341F38316}" type="pres">
      <dgm:prSet presAssocID="{AB5E09E9-E80C-415A-9DE6-D1A757AF96E9}" presName="Name0" presStyleCnt="0">
        <dgm:presLayoutVars>
          <dgm:dir/>
          <dgm:animLvl val="lvl"/>
          <dgm:resizeHandles val="exact"/>
        </dgm:presLayoutVars>
      </dgm:prSet>
      <dgm:spPr/>
    </dgm:pt>
    <dgm:pt modelId="{5A000AD6-1487-4E0A-9EEF-5523F9C656B3}" type="pres">
      <dgm:prSet presAssocID="{F3983AB9-43E0-4098-9335-D5D1624C8398}" presName="boxAndChildren" presStyleCnt="0"/>
      <dgm:spPr/>
    </dgm:pt>
    <dgm:pt modelId="{EA267BBE-1075-4021-9E5B-0FF0B65FA410}" type="pres">
      <dgm:prSet presAssocID="{F3983AB9-43E0-4098-9335-D5D1624C8398}" presName="parentTextBox" presStyleLbl="node1" presStyleIdx="0" presStyleCnt="2"/>
      <dgm:spPr/>
    </dgm:pt>
    <dgm:pt modelId="{2B0A90BA-A33C-4AB7-8C75-13D1BE5F980B}" type="pres">
      <dgm:prSet presAssocID="{F3983AB9-43E0-4098-9335-D5D1624C8398}" presName="entireBox" presStyleLbl="node1" presStyleIdx="0" presStyleCnt="2"/>
      <dgm:spPr/>
    </dgm:pt>
    <dgm:pt modelId="{3148C97F-D306-473F-9EEA-C86CC4414675}" type="pres">
      <dgm:prSet presAssocID="{F3983AB9-43E0-4098-9335-D5D1624C8398}" presName="descendantBox" presStyleCnt="0"/>
      <dgm:spPr/>
    </dgm:pt>
    <dgm:pt modelId="{200C09E1-0B22-4016-8341-2B996557E280}" type="pres">
      <dgm:prSet presAssocID="{AB44BB84-1D29-4C76-9797-389B8010391A}" presName="childTextBox" presStyleLbl="fgAccFollowNode1" presStyleIdx="0" presStyleCnt="2">
        <dgm:presLayoutVars>
          <dgm:bulletEnabled val="1"/>
        </dgm:presLayoutVars>
      </dgm:prSet>
      <dgm:spPr/>
    </dgm:pt>
    <dgm:pt modelId="{35BDBA19-2B89-43AA-A014-1B4CA490B6B6}" type="pres">
      <dgm:prSet presAssocID="{5B0DB618-0C54-4FB0-93FC-73B0E8C57A66}" presName="sp" presStyleCnt="0"/>
      <dgm:spPr/>
    </dgm:pt>
    <dgm:pt modelId="{5B3A58FF-44E1-4D5F-9C66-C3F53C12CE6B}" type="pres">
      <dgm:prSet presAssocID="{2984D2C1-B360-4DCC-92CB-87AD7A943447}" presName="arrowAndChildren" presStyleCnt="0"/>
      <dgm:spPr/>
    </dgm:pt>
    <dgm:pt modelId="{DE772859-652D-4B62-AA2D-1A5F7B0C7872}" type="pres">
      <dgm:prSet presAssocID="{2984D2C1-B360-4DCC-92CB-87AD7A943447}" presName="parentTextArrow" presStyleLbl="node1" presStyleIdx="0" presStyleCnt="2"/>
      <dgm:spPr/>
    </dgm:pt>
    <dgm:pt modelId="{EB2330A3-CCE3-4CEA-8DA0-677A8AF77FC2}" type="pres">
      <dgm:prSet presAssocID="{2984D2C1-B360-4DCC-92CB-87AD7A943447}" presName="arrow" presStyleLbl="node1" presStyleIdx="1" presStyleCnt="2" custLinFactNeighborY="-74"/>
      <dgm:spPr/>
    </dgm:pt>
    <dgm:pt modelId="{0B0CC687-D28B-48A7-81C0-80E02F999A03}" type="pres">
      <dgm:prSet presAssocID="{2984D2C1-B360-4DCC-92CB-87AD7A943447}" presName="descendantArrow" presStyleCnt="0"/>
      <dgm:spPr/>
    </dgm:pt>
    <dgm:pt modelId="{376D2614-6AA2-42D5-9E76-83B9F01B0A8C}" type="pres">
      <dgm:prSet presAssocID="{E0DA024D-E08F-4ACA-A6F7-474EEB04743D}" presName="childTextArrow" presStyleLbl="fgAccFollowNode1" presStyleIdx="1" presStyleCnt="2" custScaleY="86577">
        <dgm:presLayoutVars>
          <dgm:bulletEnabled val="1"/>
        </dgm:presLayoutVars>
      </dgm:prSet>
      <dgm:spPr/>
    </dgm:pt>
  </dgm:ptLst>
  <dgm:cxnLst>
    <dgm:cxn modelId="{1F2E1320-560A-463C-ACFC-4A26B603F7B1}" type="presOf" srcId="{2984D2C1-B360-4DCC-92CB-87AD7A943447}" destId="{EB2330A3-CCE3-4CEA-8DA0-677A8AF77FC2}" srcOrd="1" destOrd="0" presId="urn:microsoft.com/office/officeart/2005/8/layout/process4"/>
    <dgm:cxn modelId="{C1433B2F-EC5A-40AF-84CF-A0470207B9C2}" srcId="{AB5E09E9-E80C-415A-9DE6-D1A757AF96E9}" destId="{F3983AB9-43E0-4098-9335-D5D1624C8398}" srcOrd="1" destOrd="0" parTransId="{9B9C65C8-319B-4D81-BC23-D3D4488B79FF}" sibTransId="{BE2CA3C7-F590-4932-9A45-59269C9CCE69}"/>
    <dgm:cxn modelId="{1194C052-3B96-4540-BD4B-EF03CF6BAE32}" type="presOf" srcId="{F3983AB9-43E0-4098-9335-D5D1624C8398}" destId="{EA267BBE-1075-4021-9E5B-0FF0B65FA410}" srcOrd="0" destOrd="0" presId="urn:microsoft.com/office/officeart/2005/8/layout/process4"/>
    <dgm:cxn modelId="{9DFE9C6C-4F71-4E3D-B584-EAC1644A01CF}" type="presOf" srcId="{AB44BB84-1D29-4C76-9797-389B8010391A}" destId="{200C09E1-0B22-4016-8341-2B996557E280}" srcOrd="0" destOrd="0" presId="urn:microsoft.com/office/officeart/2005/8/layout/process4"/>
    <dgm:cxn modelId="{BBEC6F77-7FF7-4238-9416-206B8EA423D0}" type="presOf" srcId="{AB5E09E9-E80C-415A-9DE6-D1A757AF96E9}" destId="{804E4BC8-10E0-4474-AD68-710341F38316}" srcOrd="0" destOrd="0" presId="urn:microsoft.com/office/officeart/2005/8/layout/process4"/>
    <dgm:cxn modelId="{ACD04688-4ECA-499B-876F-9460C7E4F4E7}" srcId="{F3983AB9-43E0-4098-9335-D5D1624C8398}" destId="{AB44BB84-1D29-4C76-9797-389B8010391A}" srcOrd="0" destOrd="0" parTransId="{77289AB4-EBD2-45A8-9504-5D2F9F385635}" sibTransId="{971EEB53-193E-44E6-8F68-63884CBA3B9B}"/>
    <dgm:cxn modelId="{D1E3A697-D236-42EE-92AF-B84C2102752B}" srcId="{AB5E09E9-E80C-415A-9DE6-D1A757AF96E9}" destId="{2984D2C1-B360-4DCC-92CB-87AD7A943447}" srcOrd="0" destOrd="0" parTransId="{CA2963C5-1EAE-40A2-A9F2-51556D7A328B}" sibTransId="{5B0DB618-0C54-4FB0-93FC-73B0E8C57A66}"/>
    <dgm:cxn modelId="{7F3CB1B2-4285-446D-91BA-7D646BF6FBED}" type="presOf" srcId="{F3983AB9-43E0-4098-9335-D5D1624C8398}" destId="{2B0A90BA-A33C-4AB7-8C75-13D1BE5F980B}" srcOrd="1" destOrd="0" presId="urn:microsoft.com/office/officeart/2005/8/layout/process4"/>
    <dgm:cxn modelId="{6990B0B6-5F20-4CD2-932E-764CFC22465E}" type="presOf" srcId="{E0DA024D-E08F-4ACA-A6F7-474EEB04743D}" destId="{376D2614-6AA2-42D5-9E76-83B9F01B0A8C}" srcOrd="0" destOrd="0" presId="urn:microsoft.com/office/officeart/2005/8/layout/process4"/>
    <dgm:cxn modelId="{926376DB-5124-4A9B-BEF2-B16F44CD74D6}" srcId="{2984D2C1-B360-4DCC-92CB-87AD7A943447}" destId="{E0DA024D-E08F-4ACA-A6F7-474EEB04743D}" srcOrd="0" destOrd="0" parTransId="{4F9C9D26-2606-4282-BCD7-8DBEE194E562}" sibTransId="{D0DE67D3-314F-4005-A698-52BD4818168C}"/>
    <dgm:cxn modelId="{61C4A3DB-C1A6-4436-8A45-0B503CD3D32A}" type="presOf" srcId="{2984D2C1-B360-4DCC-92CB-87AD7A943447}" destId="{DE772859-652D-4B62-AA2D-1A5F7B0C7872}" srcOrd="0" destOrd="0" presId="urn:microsoft.com/office/officeart/2005/8/layout/process4"/>
    <dgm:cxn modelId="{659DA5AD-4445-4690-8AEF-92F5DF069070}" type="presParOf" srcId="{804E4BC8-10E0-4474-AD68-710341F38316}" destId="{5A000AD6-1487-4E0A-9EEF-5523F9C656B3}" srcOrd="0" destOrd="0" presId="urn:microsoft.com/office/officeart/2005/8/layout/process4"/>
    <dgm:cxn modelId="{96EC49A3-84C1-4A4F-B65C-0DECB3CBF379}" type="presParOf" srcId="{5A000AD6-1487-4E0A-9EEF-5523F9C656B3}" destId="{EA267BBE-1075-4021-9E5B-0FF0B65FA410}" srcOrd="0" destOrd="0" presId="urn:microsoft.com/office/officeart/2005/8/layout/process4"/>
    <dgm:cxn modelId="{B46F1525-C678-4278-A64F-81F04AEC77E5}" type="presParOf" srcId="{5A000AD6-1487-4E0A-9EEF-5523F9C656B3}" destId="{2B0A90BA-A33C-4AB7-8C75-13D1BE5F980B}" srcOrd="1" destOrd="0" presId="urn:microsoft.com/office/officeart/2005/8/layout/process4"/>
    <dgm:cxn modelId="{E925781C-2572-4107-B8CC-BDAF5EC16043}" type="presParOf" srcId="{5A000AD6-1487-4E0A-9EEF-5523F9C656B3}" destId="{3148C97F-D306-473F-9EEA-C86CC4414675}" srcOrd="2" destOrd="0" presId="urn:microsoft.com/office/officeart/2005/8/layout/process4"/>
    <dgm:cxn modelId="{FE9A6164-B899-472E-9BAF-8B254EFD9B7D}" type="presParOf" srcId="{3148C97F-D306-473F-9EEA-C86CC4414675}" destId="{200C09E1-0B22-4016-8341-2B996557E280}" srcOrd="0" destOrd="0" presId="urn:microsoft.com/office/officeart/2005/8/layout/process4"/>
    <dgm:cxn modelId="{97C3F225-1720-4A71-832F-E3181B77915A}" type="presParOf" srcId="{804E4BC8-10E0-4474-AD68-710341F38316}" destId="{35BDBA19-2B89-43AA-A014-1B4CA490B6B6}" srcOrd="1" destOrd="0" presId="urn:microsoft.com/office/officeart/2005/8/layout/process4"/>
    <dgm:cxn modelId="{2F26B232-20BA-434C-AF36-813020C9A23D}" type="presParOf" srcId="{804E4BC8-10E0-4474-AD68-710341F38316}" destId="{5B3A58FF-44E1-4D5F-9C66-C3F53C12CE6B}" srcOrd="2" destOrd="0" presId="urn:microsoft.com/office/officeart/2005/8/layout/process4"/>
    <dgm:cxn modelId="{464EF1C0-6C06-4C28-83F3-FB6343FE62FE}" type="presParOf" srcId="{5B3A58FF-44E1-4D5F-9C66-C3F53C12CE6B}" destId="{DE772859-652D-4B62-AA2D-1A5F7B0C7872}" srcOrd="0" destOrd="0" presId="urn:microsoft.com/office/officeart/2005/8/layout/process4"/>
    <dgm:cxn modelId="{C6B40D3A-1E74-4897-B797-6E25AECA9970}" type="presParOf" srcId="{5B3A58FF-44E1-4D5F-9C66-C3F53C12CE6B}" destId="{EB2330A3-CCE3-4CEA-8DA0-677A8AF77FC2}" srcOrd="1" destOrd="0" presId="urn:microsoft.com/office/officeart/2005/8/layout/process4"/>
    <dgm:cxn modelId="{269B4310-0274-4B5B-955C-D8061D94AAFB}" type="presParOf" srcId="{5B3A58FF-44E1-4D5F-9C66-C3F53C12CE6B}" destId="{0B0CC687-D28B-48A7-81C0-80E02F999A03}" srcOrd="2" destOrd="0" presId="urn:microsoft.com/office/officeart/2005/8/layout/process4"/>
    <dgm:cxn modelId="{72E9ADEE-72BE-486E-BA5F-94F077DB785C}" type="presParOf" srcId="{0B0CC687-D28B-48A7-81C0-80E02F999A03}" destId="{376D2614-6AA2-42D5-9E76-83B9F01B0A8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5E09E9-E80C-415A-9DE6-D1A757AF96E9}" type="doc">
      <dgm:prSet loTypeId="urn:microsoft.com/office/officeart/2005/8/layout/process4" loCatId="list" qsTypeId="urn:microsoft.com/office/officeart/2005/8/quickstyle/simple1" qsCatId="simple" csTypeId="urn:microsoft.com/office/officeart/2005/8/colors/accent1_1" csCatId="accent1" phldr="1"/>
      <dgm:spPr/>
      <dgm:t>
        <a:bodyPr/>
        <a:lstStyle/>
        <a:p>
          <a:endParaRPr lang="en-GB"/>
        </a:p>
      </dgm:t>
    </dgm:pt>
    <dgm:pt modelId="{2984D2C1-B360-4DCC-92CB-87AD7A943447}">
      <dgm:prSet/>
      <dgm:spPr/>
      <dgm:t>
        <a:bodyPr/>
        <a:lstStyle/>
        <a:p>
          <a:r>
            <a:rPr lang="en-US" dirty="0"/>
            <a:t>General formula</a:t>
          </a:r>
        </a:p>
      </dgm:t>
    </dgm:pt>
    <dgm:pt modelId="{CA2963C5-1EAE-40A2-A9F2-51556D7A328B}" type="parTrans" cxnId="{D1E3A697-D236-42EE-92AF-B84C2102752B}">
      <dgm:prSet/>
      <dgm:spPr/>
      <dgm:t>
        <a:bodyPr/>
        <a:lstStyle/>
        <a:p>
          <a:endParaRPr lang="en-GB"/>
        </a:p>
      </dgm:t>
    </dgm:pt>
    <dgm:pt modelId="{5B0DB618-0C54-4FB0-93FC-73B0E8C57A66}" type="sibTrans" cxnId="{D1E3A697-D236-42EE-92AF-B84C2102752B}">
      <dgm:prSet/>
      <dgm:spPr/>
      <dgm:t>
        <a:bodyPr/>
        <a:lstStyle/>
        <a:p>
          <a:endParaRPr lang="en-GB"/>
        </a:p>
      </dgm:t>
    </dgm:pt>
    <mc:AlternateContent xmlns:mc="http://schemas.openxmlformats.org/markup-compatibility/2006" xmlns:a14="http://schemas.microsoft.com/office/drawing/2010/main">
      <mc:Choice Requires="a14">
        <dgm:pt modelId="{E0DA024D-E08F-4ACA-A6F7-474EEB04743D}">
          <dgm:prSet/>
          <dgm:spPr/>
          <dgm:t>
            <a:bodyPr anchor="b"/>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p</m:t>
                        </m:r>
                      </m:sub>
                    </m:sSub>
                    <m:r>
                      <a:rPr lang="en-US" b="0"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a:latin typeface="Cambria Math" panose="02040503050406030204" pitchFamily="18" charset="0"/>
                              </a:rPr>
                              <m:t>=1</m:t>
                            </m:r>
                          </m:sub>
                          <m:sup>
                            <m:r>
                              <a:rPr lang="en-US" b="0" i="1">
                                <a:latin typeface="Cambria Math" panose="02040503050406030204" pitchFamily="18" charset="0"/>
                              </a:rPr>
                              <m:t>𝑚</m:t>
                            </m:r>
                          </m:sup>
                          <m:e>
                            <m:sSub>
                              <m:sSubPr>
                                <m:ctrlPr>
                                  <a:rPr lang="en-US" b="0" i="1">
                                    <a:latin typeface="Cambria Math" panose="02040503050406030204" pitchFamily="18" charset="0"/>
                                  </a:rPr>
                                </m:ctrlPr>
                              </m:sSubPr>
                              <m:e>
                                <m:r>
                                  <a:rPr lang="en-US" b="0" i="1">
                                    <a:latin typeface="Cambria Math" panose="02040503050406030204" pitchFamily="18" charset="0"/>
                                  </a:rPr>
                                  <m:t>𝑊</m:t>
                                </m:r>
                              </m:e>
                              <m:sub>
                                <m:r>
                                  <a:rPr lang="en-US" b="0" i="1">
                                    <a:latin typeface="Cambria Math" panose="02040503050406030204" pitchFamily="18" charset="0"/>
                                  </a:rPr>
                                  <m:t>𝑗</m:t>
                                </m:r>
                              </m:sub>
                            </m:sSub>
                            <m:sSub>
                              <m:sSubPr>
                                <m:ctrlPr>
                                  <a:rPr lang="en-US" b="0" i="1">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e>
                        </m:nary>
                      </m:e>
                    </m:nary>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dgm:t>
        </dgm:pt>
      </mc:Choice>
      <mc:Fallback xmlns="">
        <dgm:pt modelId="{E0DA024D-E08F-4ACA-A6F7-474EEB04743D}">
          <dgm:prSet/>
          <dgm:spPr/>
          <dgm:t>
            <a:bodyPr anchor="b"/>
            <a:lstStyle/>
            <a:p>
              <a:pPr/>
              <a:r>
                <a:rPr lang="en-US" i="0">
                  <a:latin typeface="Cambria Math" panose="02040503050406030204" pitchFamily="18" charset="0"/>
                </a:rPr>
                <a:t>σ_p</a:t>
              </a:r>
              <a:r>
                <a:rPr lang="en-US" b="0" i="0">
                  <a:latin typeface="Cambria Math" panose="02040503050406030204" pitchFamily="18" charset="0"/>
                </a:rPr>
                <a:t>=∑_(𝑗=1)^𝑚▒∑_(𝑘=1)^𝑚▒〖𝑊_𝑗 𝑊_𝑘 〗 </a:t>
              </a:r>
              <a:r>
                <a:rPr lang="en-US" b="0" i="0">
                  <a:latin typeface="Cambria Math" panose="02040503050406030204" pitchFamily="18" charset="0"/>
                  <a:ea typeface="Cambria Math" panose="02040503050406030204" pitchFamily="18" charset="0"/>
                </a:rPr>
                <a:t>𝜎_(</a:t>
              </a:r>
              <a:r>
                <a:rPr lang="en-US" b="0" i="0">
                  <a:latin typeface="Cambria Math" panose="02040503050406030204" pitchFamily="18" charset="0"/>
                </a:rPr>
                <a:t>𝑗,𝑘)</a:t>
              </a:r>
              <a:endParaRPr lang="en-US" dirty="0"/>
            </a:p>
          </dgm:t>
        </dgm:pt>
      </mc:Fallback>
    </mc:AlternateContent>
    <dgm:pt modelId="{4F9C9D26-2606-4282-BCD7-8DBEE194E562}" type="parTrans" cxnId="{926376DB-5124-4A9B-BEF2-B16F44CD74D6}">
      <dgm:prSet/>
      <dgm:spPr/>
      <dgm:t>
        <a:bodyPr/>
        <a:lstStyle/>
        <a:p>
          <a:endParaRPr lang="en-GB"/>
        </a:p>
      </dgm:t>
    </dgm:pt>
    <dgm:pt modelId="{D0DE67D3-314F-4005-A698-52BD4818168C}" type="sibTrans" cxnId="{926376DB-5124-4A9B-BEF2-B16F44CD74D6}">
      <dgm:prSet/>
      <dgm:spPr/>
      <dgm:t>
        <a:bodyPr/>
        <a:lstStyle/>
        <a:p>
          <a:endParaRPr lang="en-GB"/>
        </a:p>
      </dgm:t>
    </dgm:pt>
    <dgm:pt modelId="{F3983AB9-43E0-4098-9335-D5D1624C8398}">
      <dgm:prSet/>
      <dgm:spPr/>
      <dgm:t>
        <a:bodyPr/>
        <a:lstStyle/>
        <a:p>
          <a:r>
            <a:rPr lang="en-US"/>
            <a:t>Two-asset portfolio formula</a:t>
          </a:r>
        </a:p>
      </dgm:t>
    </dgm:pt>
    <dgm:pt modelId="{9B9C65C8-319B-4D81-BC23-D3D4488B79FF}" type="parTrans" cxnId="{C1433B2F-EC5A-40AF-84CF-A0470207B9C2}">
      <dgm:prSet/>
      <dgm:spPr/>
      <dgm:t>
        <a:bodyPr/>
        <a:lstStyle/>
        <a:p>
          <a:endParaRPr lang="en-GB"/>
        </a:p>
      </dgm:t>
    </dgm:pt>
    <dgm:pt modelId="{BE2CA3C7-F590-4932-9A45-59269C9CCE69}" type="sibTrans" cxnId="{C1433B2F-EC5A-40AF-84CF-A0470207B9C2}">
      <dgm:prSet/>
      <dgm:spPr/>
      <dgm:t>
        <a:bodyPr/>
        <a:lstStyle/>
        <a:p>
          <a:endParaRPr lang="en-GB"/>
        </a:p>
      </dgm:t>
    </dgm:pt>
    <mc:AlternateContent xmlns:mc="http://schemas.openxmlformats.org/markup-compatibility/2006" xmlns:a14="http://schemas.microsoft.com/office/drawing/2010/main">
      <mc:Choice Requires="a14">
        <dgm:pt modelId="{3ED35A8F-D05E-4898-9821-57B1A865C694}">
          <dgm:prSet custT="1"/>
          <dgm:spPr/>
          <dgm: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σ</m:t>
                        </m:r>
                      </m:e>
                      <m:sub>
                        <m:r>
                          <m:rPr>
                            <m:sty m:val="p"/>
                          </m:rPr>
                          <a:rPr lang="en-US" sz="2000">
                            <a:latin typeface="Cambria Math" panose="02040503050406030204" pitchFamily="18" charset="0"/>
                          </a:rPr>
                          <m:t>p</m:t>
                        </m:r>
                      </m:sub>
                    </m:sSub>
                    <m:r>
                      <a:rPr lang="en-US" sz="2000">
                        <a:latin typeface="Cambria Math" panose="02040503050406030204" pitchFamily="18" charset="0"/>
                      </a:rPr>
                      <m:t>= </m:t>
                    </m:r>
                    <m:rad>
                      <m:radPr>
                        <m:degHide m:val="on"/>
                        <m:ctrlPr>
                          <a:rPr lang="en-US" sz="2000" i="1">
                            <a:latin typeface="Cambria Math" panose="02040503050406030204" pitchFamily="18" charset="0"/>
                          </a:rPr>
                        </m:ctrlPr>
                      </m:radPr>
                      <m:deg/>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a:latin typeface="Cambria Math" panose="02040503050406030204" pitchFamily="18" charset="0"/>
                                      </a:rPr>
                                      <m:t>A</m:t>
                                    </m:r>
                                  </m:sub>
                                </m:sSub>
                              </m:e>
                              <m:sup>
                                <m:r>
                                  <a:rPr lang="en-US" sz="2000">
                                    <a:latin typeface="Cambria Math" panose="02040503050406030204" pitchFamily="18" charset="0"/>
                                  </a:rPr>
                                  <m:t>2</m:t>
                                </m:r>
                              </m:sup>
                            </m:sSup>
                          </m:e>
                        </m:d>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m:rPr>
                                        <m:sty m:val="p"/>
                                      </m:rPr>
                                      <a:rPr lang="en-US" sz="2000">
                                        <a:latin typeface="Cambria Math" panose="02040503050406030204" pitchFamily="18" charset="0"/>
                                      </a:rPr>
                                      <m:t>A</m:t>
                                    </m:r>
                                  </m:sub>
                                </m:sSub>
                              </m:e>
                              <m:sup>
                                <m:r>
                                  <a:rPr lang="en-US" sz="2000">
                                    <a:latin typeface="Cambria Math" panose="02040503050406030204" pitchFamily="18" charset="0"/>
                                  </a:rPr>
                                  <m:t>2</m:t>
                                </m:r>
                              </m:sup>
                            </m:sSup>
                          </m:e>
                        </m:d>
                        <m:r>
                          <a:rPr lang="en-US" sz="2000">
                            <a:latin typeface="Cambria Math" panose="02040503050406030204" pitchFamily="18" charset="0"/>
                          </a:rPr>
                          <m:t>+</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a:latin typeface="Cambria Math" panose="02040503050406030204" pitchFamily="18" charset="0"/>
                                      </a:rPr>
                                      <m:t>B</m:t>
                                    </m:r>
                                  </m:sub>
                                </m:sSub>
                              </m:e>
                              <m:sup>
                                <m:r>
                                  <a:rPr lang="en-US" sz="2000">
                                    <a:latin typeface="Cambria Math" panose="02040503050406030204" pitchFamily="18" charset="0"/>
                                  </a:rPr>
                                  <m:t>2</m:t>
                                </m:r>
                              </m:sup>
                            </m:sSup>
                          </m:e>
                        </m:d>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m:rPr>
                                        <m:sty m:val="p"/>
                                      </m:rPr>
                                      <a:rPr lang="en-US" sz="2000">
                                        <a:latin typeface="Cambria Math" panose="02040503050406030204" pitchFamily="18" charset="0"/>
                                      </a:rPr>
                                      <m:t>B</m:t>
                                    </m:r>
                                  </m:sub>
                                </m:sSub>
                              </m:e>
                              <m:sup>
                                <m:r>
                                  <a:rPr lang="en-US" sz="2000">
                                    <a:latin typeface="Cambria Math" panose="02040503050406030204" pitchFamily="18" charset="0"/>
                                  </a:rPr>
                                  <m:t>2</m:t>
                                </m:r>
                              </m:sup>
                            </m:sSup>
                          </m:e>
                        </m:d>
                        <m:r>
                          <a:rPr lang="en-US" sz="2000">
                            <a:latin typeface="Cambria Math" panose="02040503050406030204" pitchFamily="18" charset="0"/>
                          </a:rPr>
                          <m:t>+ 2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a:latin typeface="Cambria Math" panose="02040503050406030204" pitchFamily="18" charset="0"/>
                                  </a:rPr>
                                  <m:t>A</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a:latin typeface="Cambria Math" panose="02040503050406030204" pitchFamily="18" charset="0"/>
                                  </a:rPr>
                                  <m:t>B</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m:rPr>
                                    <m:sty m:val="p"/>
                                  </m:rPr>
                                  <a:rPr lang="en-US" sz="2000">
                                    <a:latin typeface="Cambria Math" panose="02040503050406030204" pitchFamily="18" charset="0"/>
                                  </a:rPr>
                                  <m:t>A</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m:rPr>
                                    <m:sty m:val="p"/>
                                  </m:rPr>
                                  <a:rPr lang="en-US" sz="2000">
                                    <a:latin typeface="Cambria Math" panose="02040503050406030204" pitchFamily="18" charset="0"/>
                                  </a:rPr>
                                  <m:t>B</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ρ</m:t>
                                </m:r>
                              </m:e>
                              <m:sub>
                                <m:r>
                                  <m:rPr>
                                    <m:sty m:val="p"/>
                                  </m:rPr>
                                  <a:rPr lang="en-US" sz="2000">
                                    <a:latin typeface="Cambria Math" panose="02040503050406030204" pitchFamily="18" charset="0"/>
                                  </a:rPr>
                                  <m:t>AB</m:t>
                                </m:r>
                              </m:sub>
                            </m:sSub>
                          </m:e>
                        </m:d>
                      </m:e>
                    </m:rad>
                  </m:oMath>
                </m:oMathPara>
              </a14:m>
              <a:endParaRPr lang="en-US" sz="2000" dirty="0"/>
            </a:p>
          </dgm:t>
        </dgm:pt>
      </mc:Choice>
      <mc:Fallback xmlns="">
        <dgm:pt modelId="{3ED35A8F-D05E-4898-9821-57B1A865C694}">
          <dgm:prSet custT="1"/>
          <dgm:spPr/>
          <dgm:t>
            <a:bodyPr/>
            <a:lstStyle/>
            <a:p>
              <a:pPr/>
              <a:r>
                <a:rPr lang="en-US" sz="2000" i="0">
                  <a:latin typeface="Cambria Math" panose="02040503050406030204" pitchFamily="18" charset="0"/>
                </a:rPr>
                <a:t>σ_p= √((〖w_A〗^2 )(〖σ_A〗^2 )+(〖w_B〗^2 )(〖σ_B〗^2 )+ 2(w_A )(w_B )(σ_A )(σ_B )(ρ_AB ) )</a:t>
              </a:r>
              <a:endParaRPr lang="en-US" sz="2000" dirty="0"/>
            </a:p>
          </dgm:t>
        </dgm:pt>
      </mc:Fallback>
    </mc:AlternateContent>
    <dgm:pt modelId="{6BA1AD7A-133D-4B13-95E6-90DBF478694D}" type="parTrans" cxnId="{BBCC6C1B-2145-4B2A-845A-41C02F6D140E}">
      <dgm:prSet/>
      <dgm:spPr/>
      <dgm:t>
        <a:bodyPr/>
        <a:lstStyle/>
        <a:p>
          <a:endParaRPr lang="en-GB"/>
        </a:p>
      </dgm:t>
    </dgm:pt>
    <dgm:pt modelId="{27CDC4C2-E6CF-4AED-85A8-96BE8B16624B}" type="sibTrans" cxnId="{BBCC6C1B-2145-4B2A-845A-41C02F6D140E}">
      <dgm:prSet/>
      <dgm:spPr/>
      <dgm:t>
        <a:bodyPr/>
        <a:lstStyle/>
        <a:p>
          <a:endParaRPr lang="en-GB"/>
        </a:p>
      </dgm:t>
    </dgm:pt>
    <dgm:pt modelId="{804E4BC8-10E0-4474-AD68-710341F38316}" type="pres">
      <dgm:prSet presAssocID="{AB5E09E9-E80C-415A-9DE6-D1A757AF96E9}" presName="Name0" presStyleCnt="0">
        <dgm:presLayoutVars>
          <dgm:dir/>
          <dgm:animLvl val="lvl"/>
          <dgm:resizeHandles val="exact"/>
        </dgm:presLayoutVars>
      </dgm:prSet>
      <dgm:spPr/>
    </dgm:pt>
    <dgm:pt modelId="{5A000AD6-1487-4E0A-9EEF-5523F9C656B3}" type="pres">
      <dgm:prSet presAssocID="{F3983AB9-43E0-4098-9335-D5D1624C8398}" presName="boxAndChildren" presStyleCnt="0"/>
      <dgm:spPr/>
    </dgm:pt>
    <dgm:pt modelId="{EA267BBE-1075-4021-9E5B-0FF0B65FA410}" type="pres">
      <dgm:prSet presAssocID="{F3983AB9-43E0-4098-9335-D5D1624C8398}" presName="parentTextBox" presStyleLbl="node1" presStyleIdx="0" presStyleCnt="2"/>
      <dgm:spPr/>
    </dgm:pt>
    <dgm:pt modelId="{2B0A90BA-A33C-4AB7-8C75-13D1BE5F980B}" type="pres">
      <dgm:prSet presAssocID="{F3983AB9-43E0-4098-9335-D5D1624C8398}" presName="entireBox" presStyleLbl="node1" presStyleIdx="0" presStyleCnt="2"/>
      <dgm:spPr/>
    </dgm:pt>
    <dgm:pt modelId="{3148C97F-D306-473F-9EEA-C86CC4414675}" type="pres">
      <dgm:prSet presAssocID="{F3983AB9-43E0-4098-9335-D5D1624C8398}" presName="descendantBox" presStyleCnt="0"/>
      <dgm:spPr/>
    </dgm:pt>
    <dgm:pt modelId="{1CEB131E-AD33-4987-9117-026B05B3AED2}" type="pres">
      <dgm:prSet presAssocID="{3ED35A8F-D05E-4898-9821-57B1A865C694}" presName="childTextBox" presStyleLbl="fgAccFollowNode1" presStyleIdx="0" presStyleCnt="2">
        <dgm:presLayoutVars>
          <dgm:bulletEnabled val="1"/>
        </dgm:presLayoutVars>
      </dgm:prSet>
      <dgm:spPr/>
    </dgm:pt>
    <dgm:pt modelId="{35BDBA19-2B89-43AA-A014-1B4CA490B6B6}" type="pres">
      <dgm:prSet presAssocID="{5B0DB618-0C54-4FB0-93FC-73B0E8C57A66}" presName="sp" presStyleCnt="0"/>
      <dgm:spPr/>
    </dgm:pt>
    <dgm:pt modelId="{5B3A58FF-44E1-4D5F-9C66-C3F53C12CE6B}" type="pres">
      <dgm:prSet presAssocID="{2984D2C1-B360-4DCC-92CB-87AD7A943447}" presName="arrowAndChildren" presStyleCnt="0"/>
      <dgm:spPr/>
    </dgm:pt>
    <dgm:pt modelId="{DE772859-652D-4B62-AA2D-1A5F7B0C7872}" type="pres">
      <dgm:prSet presAssocID="{2984D2C1-B360-4DCC-92CB-87AD7A943447}" presName="parentTextArrow" presStyleLbl="node1" presStyleIdx="0" presStyleCnt="2"/>
      <dgm:spPr/>
    </dgm:pt>
    <dgm:pt modelId="{EB2330A3-CCE3-4CEA-8DA0-677A8AF77FC2}" type="pres">
      <dgm:prSet presAssocID="{2984D2C1-B360-4DCC-92CB-87AD7A943447}" presName="arrow" presStyleLbl="node1" presStyleIdx="1" presStyleCnt="2" custLinFactNeighborY="-74"/>
      <dgm:spPr/>
    </dgm:pt>
    <dgm:pt modelId="{0B0CC687-D28B-48A7-81C0-80E02F999A03}" type="pres">
      <dgm:prSet presAssocID="{2984D2C1-B360-4DCC-92CB-87AD7A943447}" presName="descendantArrow" presStyleCnt="0"/>
      <dgm:spPr/>
    </dgm:pt>
    <dgm:pt modelId="{376D2614-6AA2-42D5-9E76-83B9F01B0A8C}" type="pres">
      <dgm:prSet presAssocID="{E0DA024D-E08F-4ACA-A6F7-474EEB04743D}" presName="childTextArrow" presStyleLbl="fgAccFollowNode1" presStyleIdx="1" presStyleCnt="2" custScaleY="86577">
        <dgm:presLayoutVars>
          <dgm:bulletEnabled val="1"/>
        </dgm:presLayoutVars>
      </dgm:prSet>
      <dgm:spPr/>
    </dgm:pt>
  </dgm:ptLst>
  <dgm:cxnLst>
    <dgm:cxn modelId="{BBCC6C1B-2145-4B2A-845A-41C02F6D140E}" srcId="{F3983AB9-43E0-4098-9335-D5D1624C8398}" destId="{3ED35A8F-D05E-4898-9821-57B1A865C694}" srcOrd="0" destOrd="0" parTransId="{6BA1AD7A-133D-4B13-95E6-90DBF478694D}" sibTransId="{27CDC4C2-E6CF-4AED-85A8-96BE8B16624B}"/>
    <dgm:cxn modelId="{1F2E1320-560A-463C-ACFC-4A26B603F7B1}" type="presOf" srcId="{2984D2C1-B360-4DCC-92CB-87AD7A943447}" destId="{EB2330A3-CCE3-4CEA-8DA0-677A8AF77FC2}" srcOrd="1" destOrd="0" presId="urn:microsoft.com/office/officeart/2005/8/layout/process4"/>
    <dgm:cxn modelId="{C1433B2F-EC5A-40AF-84CF-A0470207B9C2}" srcId="{AB5E09E9-E80C-415A-9DE6-D1A757AF96E9}" destId="{F3983AB9-43E0-4098-9335-D5D1624C8398}" srcOrd="1" destOrd="0" parTransId="{9B9C65C8-319B-4D81-BC23-D3D4488B79FF}" sibTransId="{BE2CA3C7-F590-4932-9A45-59269C9CCE69}"/>
    <dgm:cxn modelId="{1194C052-3B96-4540-BD4B-EF03CF6BAE32}" type="presOf" srcId="{F3983AB9-43E0-4098-9335-D5D1624C8398}" destId="{EA267BBE-1075-4021-9E5B-0FF0B65FA410}" srcOrd="0" destOrd="0" presId="urn:microsoft.com/office/officeart/2005/8/layout/process4"/>
    <dgm:cxn modelId="{BBEC6F77-7FF7-4238-9416-206B8EA423D0}" type="presOf" srcId="{AB5E09E9-E80C-415A-9DE6-D1A757AF96E9}" destId="{804E4BC8-10E0-4474-AD68-710341F38316}" srcOrd="0" destOrd="0" presId="urn:microsoft.com/office/officeart/2005/8/layout/process4"/>
    <dgm:cxn modelId="{D1E3A697-D236-42EE-92AF-B84C2102752B}" srcId="{AB5E09E9-E80C-415A-9DE6-D1A757AF96E9}" destId="{2984D2C1-B360-4DCC-92CB-87AD7A943447}" srcOrd="0" destOrd="0" parTransId="{CA2963C5-1EAE-40A2-A9F2-51556D7A328B}" sibTransId="{5B0DB618-0C54-4FB0-93FC-73B0E8C57A66}"/>
    <dgm:cxn modelId="{7F3CB1B2-4285-446D-91BA-7D646BF6FBED}" type="presOf" srcId="{F3983AB9-43E0-4098-9335-D5D1624C8398}" destId="{2B0A90BA-A33C-4AB7-8C75-13D1BE5F980B}" srcOrd="1" destOrd="0" presId="urn:microsoft.com/office/officeart/2005/8/layout/process4"/>
    <dgm:cxn modelId="{6990B0B6-5F20-4CD2-932E-764CFC22465E}" type="presOf" srcId="{E0DA024D-E08F-4ACA-A6F7-474EEB04743D}" destId="{376D2614-6AA2-42D5-9E76-83B9F01B0A8C}" srcOrd="0" destOrd="0" presId="urn:microsoft.com/office/officeart/2005/8/layout/process4"/>
    <dgm:cxn modelId="{1063F1C0-844C-45DE-B848-828AE98E6BB8}" type="presOf" srcId="{3ED35A8F-D05E-4898-9821-57B1A865C694}" destId="{1CEB131E-AD33-4987-9117-026B05B3AED2}" srcOrd="0" destOrd="0" presId="urn:microsoft.com/office/officeart/2005/8/layout/process4"/>
    <dgm:cxn modelId="{926376DB-5124-4A9B-BEF2-B16F44CD74D6}" srcId="{2984D2C1-B360-4DCC-92CB-87AD7A943447}" destId="{E0DA024D-E08F-4ACA-A6F7-474EEB04743D}" srcOrd="0" destOrd="0" parTransId="{4F9C9D26-2606-4282-BCD7-8DBEE194E562}" sibTransId="{D0DE67D3-314F-4005-A698-52BD4818168C}"/>
    <dgm:cxn modelId="{61C4A3DB-C1A6-4436-8A45-0B503CD3D32A}" type="presOf" srcId="{2984D2C1-B360-4DCC-92CB-87AD7A943447}" destId="{DE772859-652D-4B62-AA2D-1A5F7B0C7872}" srcOrd="0" destOrd="0" presId="urn:microsoft.com/office/officeart/2005/8/layout/process4"/>
    <dgm:cxn modelId="{659DA5AD-4445-4690-8AEF-92F5DF069070}" type="presParOf" srcId="{804E4BC8-10E0-4474-AD68-710341F38316}" destId="{5A000AD6-1487-4E0A-9EEF-5523F9C656B3}" srcOrd="0" destOrd="0" presId="urn:microsoft.com/office/officeart/2005/8/layout/process4"/>
    <dgm:cxn modelId="{96EC49A3-84C1-4A4F-B65C-0DECB3CBF379}" type="presParOf" srcId="{5A000AD6-1487-4E0A-9EEF-5523F9C656B3}" destId="{EA267BBE-1075-4021-9E5B-0FF0B65FA410}" srcOrd="0" destOrd="0" presId="urn:microsoft.com/office/officeart/2005/8/layout/process4"/>
    <dgm:cxn modelId="{B46F1525-C678-4278-A64F-81F04AEC77E5}" type="presParOf" srcId="{5A000AD6-1487-4E0A-9EEF-5523F9C656B3}" destId="{2B0A90BA-A33C-4AB7-8C75-13D1BE5F980B}" srcOrd="1" destOrd="0" presId="urn:microsoft.com/office/officeart/2005/8/layout/process4"/>
    <dgm:cxn modelId="{E925781C-2572-4107-B8CC-BDAF5EC16043}" type="presParOf" srcId="{5A000AD6-1487-4E0A-9EEF-5523F9C656B3}" destId="{3148C97F-D306-473F-9EEA-C86CC4414675}" srcOrd="2" destOrd="0" presId="urn:microsoft.com/office/officeart/2005/8/layout/process4"/>
    <dgm:cxn modelId="{696F700D-0466-4D5E-A744-15B51EFDDAC9}" type="presParOf" srcId="{3148C97F-D306-473F-9EEA-C86CC4414675}" destId="{1CEB131E-AD33-4987-9117-026B05B3AED2}" srcOrd="0" destOrd="0" presId="urn:microsoft.com/office/officeart/2005/8/layout/process4"/>
    <dgm:cxn modelId="{97C3F225-1720-4A71-832F-E3181B77915A}" type="presParOf" srcId="{804E4BC8-10E0-4474-AD68-710341F38316}" destId="{35BDBA19-2B89-43AA-A014-1B4CA490B6B6}" srcOrd="1" destOrd="0" presId="urn:microsoft.com/office/officeart/2005/8/layout/process4"/>
    <dgm:cxn modelId="{2F26B232-20BA-434C-AF36-813020C9A23D}" type="presParOf" srcId="{804E4BC8-10E0-4474-AD68-710341F38316}" destId="{5B3A58FF-44E1-4D5F-9C66-C3F53C12CE6B}" srcOrd="2" destOrd="0" presId="urn:microsoft.com/office/officeart/2005/8/layout/process4"/>
    <dgm:cxn modelId="{464EF1C0-6C06-4C28-83F3-FB6343FE62FE}" type="presParOf" srcId="{5B3A58FF-44E1-4D5F-9C66-C3F53C12CE6B}" destId="{DE772859-652D-4B62-AA2D-1A5F7B0C7872}" srcOrd="0" destOrd="0" presId="urn:microsoft.com/office/officeart/2005/8/layout/process4"/>
    <dgm:cxn modelId="{C6B40D3A-1E74-4897-B797-6E25AECA9970}" type="presParOf" srcId="{5B3A58FF-44E1-4D5F-9C66-C3F53C12CE6B}" destId="{EB2330A3-CCE3-4CEA-8DA0-677A8AF77FC2}" srcOrd="1" destOrd="0" presId="urn:microsoft.com/office/officeart/2005/8/layout/process4"/>
    <dgm:cxn modelId="{269B4310-0274-4B5B-955C-D8061D94AAFB}" type="presParOf" srcId="{5B3A58FF-44E1-4D5F-9C66-C3F53C12CE6B}" destId="{0B0CC687-D28B-48A7-81C0-80E02F999A03}" srcOrd="2" destOrd="0" presId="urn:microsoft.com/office/officeart/2005/8/layout/process4"/>
    <dgm:cxn modelId="{72E9ADEE-72BE-486E-BA5F-94F077DB785C}" type="presParOf" srcId="{0B0CC687-D28B-48A7-81C0-80E02F999A03}" destId="{376D2614-6AA2-42D5-9E76-83B9F01B0A8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EDD155-5D71-46AB-9FE5-15B493DE288A}" type="doc">
      <dgm:prSet loTypeId="urn:microsoft.com/office/officeart/2005/8/layout/hList1" loCatId="list" qsTypeId="urn:microsoft.com/office/officeart/2005/8/quickstyle/simple2" qsCatId="simple" csTypeId="urn:microsoft.com/office/officeart/2005/8/colors/accent1_1" csCatId="accent1" phldr="1"/>
      <dgm:spPr/>
      <dgm:t>
        <a:bodyPr/>
        <a:lstStyle/>
        <a:p>
          <a:endParaRPr lang="en-GB"/>
        </a:p>
      </dgm:t>
    </dgm:pt>
    <dgm:pt modelId="{CDACAFE2-CAD1-401A-8CBD-06639C2BF8AB}">
      <dgm:prSet/>
      <dgm:spPr/>
      <dgm:t>
        <a:bodyPr/>
        <a:lstStyle/>
        <a:p>
          <a:r>
            <a:rPr lang="en-GB" b="1"/>
            <a:t>What is the market portfolio?</a:t>
          </a:r>
          <a:endParaRPr lang="en-US"/>
        </a:p>
      </dgm:t>
    </dgm:pt>
    <dgm:pt modelId="{FEFC48E6-B3B9-4CB9-AF4D-7AF3FC000C59}" type="parTrans" cxnId="{F4347827-3B51-4150-BD81-C445992E5D46}">
      <dgm:prSet/>
      <dgm:spPr/>
      <dgm:t>
        <a:bodyPr/>
        <a:lstStyle/>
        <a:p>
          <a:endParaRPr lang="en-GB"/>
        </a:p>
      </dgm:t>
    </dgm:pt>
    <dgm:pt modelId="{B398B967-B8FF-4EF8-A270-5F8CD70BD776}" type="sibTrans" cxnId="{F4347827-3B51-4150-BD81-C445992E5D46}">
      <dgm:prSet/>
      <dgm:spPr/>
      <dgm:t>
        <a:bodyPr/>
        <a:lstStyle/>
        <a:p>
          <a:endParaRPr lang="en-GB"/>
        </a:p>
      </dgm:t>
    </dgm:pt>
    <dgm:pt modelId="{398F7B76-7A65-4E1C-96BD-3EB418D5EF2A}">
      <dgm:prSet/>
      <dgm:spPr/>
      <dgm:t>
        <a:bodyPr/>
        <a:lstStyle/>
        <a:p>
          <a:r>
            <a:rPr lang="en-GB" dirty="0"/>
            <a:t>An investment portfolio comprising of all the stock market securities (excluding risk-free securities), weighted according to the total market value of each security.</a:t>
          </a:r>
          <a:endParaRPr lang="en-US" dirty="0"/>
        </a:p>
      </dgm:t>
    </dgm:pt>
    <dgm:pt modelId="{88D8889E-4692-4AD4-A5CD-EEA1591D0594}" type="parTrans" cxnId="{18CC1E75-CF65-4FB9-A223-9BF9BDCEF991}">
      <dgm:prSet/>
      <dgm:spPr/>
      <dgm:t>
        <a:bodyPr/>
        <a:lstStyle/>
        <a:p>
          <a:endParaRPr lang="en-GB"/>
        </a:p>
      </dgm:t>
    </dgm:pt>
    <dgm:pt modelId="{B258CB65-0B84-4111-8070-7C48EDC1CA4C}" type="sibTrans" cxnId="{18CC1E75-CF65-4FB9-A223-9BF9BDCEF991}">
      <dgm:prSet/>
      <dgm:spPr/>
      <dgm:t>
        <a:bodyPr/>
        <a:lstStyle/>
        <a:p>
          <a:endParaRPr lang="en-GB"/>
        </a:p>
      </dgm:t>
    </dgm:pt>
    <dgm:pt modelId="{560C9FE4-6F72-4466-89FC-6678810E0144}">
      <dgm:prSet/>
      <dgm:spPr/>
      <dgm:t>
        <a:bodyPr/>
        <a:lstStyle/>
        <a:p>
          <a:r>
            <a:rPr lang="en-GB" dirty="0"/>
            <a:t>For practical reasons, a stock index is used as a proxy for the market portfolio.</a:t>
          </a:r>
          <a:endParaRPr lang="en-US" dirty="0"/>
        </a:p>
      </dgm:t>
    </dgm:pt>
    <dgm:pt modelId="{574F9A01-BC86-4A65-B362-5C62979510B6}" type="parTrans" cxnId="{194270AC-D9C4-4B3D-86F6-B07F7EC1BAB3}">
      <dgm:prSet/>
      <dgm:spPr/>
      <dgm:t>
        <a:bodyPr/>
        <a:lstStyle/>
        <a:p>
          <a:endParaRPr lang="en-GB"/>
        </a:p>
      </dgm:t>
    </dgm:pt>
    <dgm:pt modelId="{0CB5ECF4-97FB-4D14-B7D1-E2BA6B667D59}" type="sibTrans" cxnId="{194270AC-D9C4-4B3D-86F6-B07F7EC1BAB3}">
      <dgm:prSet/>
      <dgm:spPr/>
      <dgm:t>
        <a:bodyPr/>
        <a:lstStyle/>
        <a:p>
          <a:endParaRPr lang="en-GB"/>
        </a:p>
      </dgm:t>
    </dgm:pt>
    <dgm:pt modelId="{324BACE3-4D34-4DC2-BE0D-03D32D5E8E9E}">
      <dgm:prSet/>
      <dgm:spPr/>
      <dgm:t>
        <a:bodyPr/>
        <a:lstStyle/>
        <a:p>
          <a:endParaRPr lang="en-US" dirty="0"/>
        </a:p>
      </dgm:t>
    </dgm:pt>
    <dgm:pt modelId="{66042837-5FAF-4D34-B2FA-59FE6F693554}" type="parTrans" cxnId="{755F909F-B29D-47FE-A352-B260023A69D9}">
      <dgm:prSet/>
      <dgm:spPr/>
      <dgm:t>
        <a:bodyPr/>
        <a:lstStyle/>
        <a:p>
          <a:endParaRPr lang="en-GB"/>
        </a:p>
      </dgm:t>
    </dgm:pt>
    <dgm:pt modelId="{9890E6C2-8CC4-4FB8-9F8E-CFD1448F60E5}" type="sibTrans" cxnId="{755F909F-B29D-47FE-A352-B260023A69D9}">
      <dgm:prSet/>
      <dgm:spPr/>
      <dgm:t>
        <a:bodyPr/>
        <a:lstStyle/>
        <a:p>
          <a:endParaRPr lang="en-GB"/>
        </a:p>
      </dgm:t>
    </dgm:pt>
    <dgm:pt modelId="{CFFC129F-84F0-492E-B6D4-AFDA2708B00B}" type="pres">
      <dgm:prSet presAssocID="{33EDD155-5D71-46AB-9FE5-15B493DE288A}" presName="Name0" presStyleCnt="0">
        <dgm:presLayoutVars>
          <dgm:dir/>
          <dgm:animLvl val="lvl"/>
          <dgm:resizeHandles val="exact"/>
        </dgm:presLayoutVars>
      </dgm:prSet>
      <dgm:spPr/>
    </dgm:pt>
    <dgm:pt modelId="{8BE83021-788E-450B-828F-62AA431D0015}" type="pres">
      <dgm:prSet presAssocID="{CDACAFE2-CAD1-401A-8CBD-06639C2BF8AB}" presName="composite" presStyleCnt="0"/>
      <dgm:spPr/>
    </dgm:pt>
    <dgm:pt modelId="{0BBB189F-4415-4838-80E7-9CD5A551C3A2}" type="pres">
      <dgm:prSet presAssocID="{CDACAFE2-CAD1-401A-8CBD-06639C2BF8AB}" presName="parTx" presStyleLbl="alignNode1" presStyleIdx="0" presStyleCnt="1">
        <dgm:presLayoutVars>
          <dgm:chMax val="0"/>
          <dgm:chPref val="0"/>
          <dgm:bulletEnabled val="1"/>
        </dgm:presLayoutVars>
      </dgm:prSet>
      <dgm:spPr/>
    </dgm:pt>
    <dgm:pt modelId="{C15F8BF9-4425-4450-9BB1-EB71DBF1617A}" type="pres">
      <dgm:prSet presAssocID="{CDACAFE2-CAD1-401A-8CBD-06639C2BF8AB}" presName="desTx" presStyleLbl="alignAccFollowNode1" presStyleIdx="0" presStyleCnt="1">
        <dgm:presLayoutVars>
          <dgm:bulletEnabled val="1"/>
        </dgm:presLayoutVars>
      </dgm:prSet>
      <dgm:spPr/>
    </dgm:pt>
  </dgm:ptLst>
  <dgm:cxnLst>
    <dgm:cxn modelId="{F4347827-3B51-4150-BD81-C445992E5D46}" srcId="{33EDD155-5D71-46AB-9FE5-15B493DE288A}" destId="{CDACAFE2-CAD1-401A-8CBD-06639C2BF8AB}" srcOrd="0" destOrd="0" parTransId="{FEFC48E6-B3B9-4CB9-AF4D-7AF3FC000C59}" sibTransId="{B398B967-B8FF-4EF8-A270-5F8CD70BD776}"/>
    <dgm:cxn modelId="{5F712E4B-F58C-467D-A86C-D448A3BCA18C}" type="presOf" srcId="{560C9FE4-6F72-4466-89FC-6678810E0144}" destId="{C15F8BF9-4425-4450-9BB1-EB71DBF1617A}" srcOrd="0" destOrd="2" presId="urn:microsoft.com/office/officeart/2005/8/layout/hList1"/>
    <dgm:cxn modelId="{18CC1E75-CF65-4FB9-A223-9BF9BDCEF991}" srcId="{CDACAFE2-CAD1-401A-8CBD-06639C2BF8AB}" destId="{398F7B76-7A65-4E1C-96BD-3EB418D5EF2A}" srcOrd="0" destOrd="0" parTransId="{88D8889E-4692-4AD4-A5CD-EEA1591D0594}" sibTransId="{B258CB65-0B84-4111-8070-7C48EDC1CA4C}"/>
    <dgm:cxn modelId="{84B16785-04FE-40BD-A65F-FE6120A57D93}" type="presOf" srcId="{324BACE3-4D34-4DC2-BE0D-03D32D5E8E9E}" destId="{C15F8BF9-4425-4450-9BB1-EB71DBF1617A}" srcOrd="0" destOrd="1" presId="urn:microsoft.com/office/officeart/2005/8/layout/hList1"/>
    <dgm:cxn modelId="{2BD2F596-F05D-49A4-BDC8-C78AB71742E7}" type="presOf" srcId="{33EDD155-5D71-46AB-9FE5-15B493DE288A}" destId="{CFFC129F-84F0-492E-B6D4-AFDA2708B00B}" srcOrd="0" destOrd="0" presId="urn:microsoft.com/office/officeart/2005/8/layout/hList1"/>
    <dgm:cxn modelId="{8E8C7497-C6FC-4022-9E42-F6379DC56AA8}" type="presOf" srcId="{CDACAFE2-CAD1-401A-8CBD-06639C2BF8AB}" destId="{0BBB189F-4415-4838-80E7-9CD5A551C3A2}" srcOrd="0" destOrd="0" presId="urn:microsoft.com/office/officeart/2005/8/layout/hList1"/>
    <dgm:cxn modelId="{22BA189A-3DE8-4307-99E0-95E7E17BEE66}" type="presOf" srcId="{398F7B76-7A65-4E1C-96BD-3EB418D5EF2A}" destId="{C15F8BF9-4425-4450-9BB1-EB71DBF1617A}" srcOrd="0" destOrd="0" presId="urn:microsoft.com/office/officeart/2005/8/layout/hList1"/>
    <dgm:cxn modelId="{755F909F-B29D-47FE-A352-B260023A69D9}" srcId="{CDACAFE2-CAD1-401A-8CBD-06639C2BF8AB}" destId="{324BACE3-4D34-4DC2-BE0D-03D32D5E8E9E}" srcOrd="1" destOrd="0" parTransId="{66042837-5FAF-4D34-B2FA-59FE6F693554}" sibTransId="{9890E6C2-8CC4-4FB8-9F8E-CFD1448F60E5}"/>
    <dgm:cxn modelId="{194270AC-D9C4-4B3D-86F6-B07F7EC1BAB3}" srcId="{CDACAFE2-CAD1-401A-8CBD-06639C2BF8AB}" destId="{560C9FE4-6F72-4466-89FC-6678810E0144}" srcOrd="2" destOrd="0" parTransId="{574F9A01-BC86-4A65-B362-5C62979510B6}" sibTransId="{0CB5ECF4-97FB-4D14-B7D1-E2BA6B667D59}"/>
    <dgm:cxn modelId="{6712C5BE-8E19-4A5E-802D-E2DC5FA727D7}" type="presParOf" srcId="{CFFC129F-84F0-492E-B6D4-AFDA2708B00B}" destId="{8BE83021-788E-450B-828F-62AA431D0015}" srcOrd="0" destOrd="0" presId="urn:microsoft.com/office/officeart/2005/8/layout/hList1"/>
    <dgm:cxn modelId="{02B84F88-B799-49DD-AC33-D8FF36D49B49}" type="presParOf" srcId="{8BE83021-788E-450B-828F-62AA431D0015}" destId="{0BBB189F-4415-4838-80E7-9CD5A551C3A2}" srcOrd="0" destOrd="0" presId="urn:microsoft.com/office/officeart/2005/8/layout/hList1"/>
    <dgm:cxn modelId="{88605E0A-0ADF-4044-B0BA-904696B3C6E0}" type="presParOf" srcId="{8BE83021-788E-450B-828F-62AA431D0015}" destId="{C15F8BF9-4425-4450-9BB1-EB71DBF161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8AC09B1-9745-4159-8FE0-DED33E2AD4CC}" type="doc">
      <dgm:prSet loTypeId="urn:microsoft.com/office/officeart/2005/8/layout/hList7" loCatId="list" qsTypeId="urn:microsoft.com/office/officeart/2005/8/quickstyle/simple1" qsCatId="simple" csTypeId="urn:microsoft.com/office/officeart/2005/8/colors/accent3_1" csCatId="accent3" phldr="1"/>
      <dgm:spPr/>
      <dgm:t>
        <a:bodyPr/>
        <a:lstStyle/>
        <a:p>
          <a:endParaRPr lang="en-GB"/>
        </a:p>
      </dgm:t>
    </dgm:pt>
    <dgm:pt modelId="{E1932FD7-88EA-4C86-A652-3019C678DF7D}">
      <dgm:prSet/>
      <dgm:spPr/>
      <dgm:t>
        <a:bodyPr/>
        <a:lstStyle/>
        <a:p>
          <a:r>
            <a:rPr lang="en-GB" dirty="0"/>
            <a:t>The end</a:t>
          </a:r>
          <a:endParaRPr lang="en-US" dirty="0"/>
        </a:p>
      </dgm:t>
    </dgm:pt>
    <dgm:pt modelId="{70C2A91B-A93C-44F5-9551-8A4038BD3CFF}" type="parTrans" cxnId="{51B00E11-F4E4-48E9-873F-CEB241C867B1}">
      <dgm:prSet/>
      <dgm:spPr/>
      <dgm:t>
        <a:bodyPr/>
        <a:lstStyle/>
        <a:p>
          <a:endParaRPr lang="en-GB"/>
        </a:p>
      </dgm:t>
    </dgm:pt>
    <dgm:pt modelId="{DC0AF0AC-E24A-4257-B486-79538EEF3DBA}" type="sibTrans" cxnId="{51B00E11-F4E4-48E9-873F-CEB241C867B1}">
      <dgm:prSet/>
      <dgm:spPr/>
      <dgm:t>
        <a:bodyPr/>
        <a:lstStyle/>
        <a:p>
          <a:endParaRPr lang="en-GB"/>
        </a:p>
      </dgm:t>
    </dgm:pt>
    <dgm:pt modelId="{FC2C2D08-072C-4D1D-A3E4-B067D8EC43B5}" type="pres">
      <dgm:prSet presAssocID="{68AC09B1-9745-4159-8FE0-DED33E2AD4CC}" presName="Name0" presStyleCnt="0">
        <dgm:presLayoutVars>
          <dgm:dir/>
          <dgm:resizeHandles val="exact"/>
        </dgm:presLayoutVars>
      </dgm:prSet>
      <dgm:spPr/>
    </dgm:pt>
    <dgm:pt modelId="{5B8581A5-FEDE-4DEB-9883-E3FB4692A964}" type="pres">
      <dgm:prSet presAssocID="{68AC09B1-9745-4159-8FE0-DED33E2AD4CC}" presName="fgShape" presStyleLbl="fgShp" presStyleIdx="0" presStyleCnt="1"/>
      <dgm:spPr/>
    </dgm:pt>
    <dgm:pt modelId="{46CB4C54-84F1-4F8D-BFA5-60F5807E6960}" type="pres">
      <dgm:prSet presAssocID="{68AC09B1-9745-4159-8FE0-DED33E2AD4CC}" presName="linComp" presStyleCnt="0"/>
      <dgm:spPr/>
    </dgm:pt>
    <dgm:pt modelId="{CDA4A7B4-CD1E-4B26-B82F-15AC7B03D7F9}" type="pres">
      <dgm:prSet presAssocID="{E1932FD7-88EA-4C86-A652-3019C678DF7D}" presName="compNode" presStyleCnt="0"/>
      <dgm:spPr/>
    </dgm:pt>
    <dgm:pt modelId="{08D21B03-4BD6-444A-A237-3846782BA898}" type="pres">
      <dgm:prSet presAssocID="{E1932FD7-88EA-4C86-A652-3019C678DF7D}" presName="bkgdShape" presStyleLbl="node1" presStyleIdx="0" presStyleCnt="1"/>
      <dgm:spPr/>
    </dgm:pt>
    <dgm:pt modelId="{FD0D7D5F-5B61-4D4B-87ED-9714C4EAC486}" type="pres">
      <dgm:prSet presAssocID="{E1932FD7-88EA-4C86-A652-3019C678DF7D}" presName="nodeTx" presStyleLbl="node1" presStyleIdx="0" presStyleCnt="1">
        <dgm:presLayoutVars>
          <dgm:bulletEnabled val="1"/>
        </dgm:presLayoutVars>
      </dgm:prSet>
      <dgm:spPr/>
    </dgm:pt>
    <dgm:pt modelId="{FB1EE857-CAEB-4AFB-9493-FCAE9C912336}" type="pres">
      <dgm:prSet presAssocID="{E1932FD7-88EA-4C86-A652-3019C678DF7D}" presName="invisiNode" presStyleLbl="node1" presStyleIdx="0" presStyleCnt="1"/>
      <dgm:spPr/>
    </dgm:pt>
    <dgm:pt modelId="{C6EA4F71-8E45-44BE-9BCA-8D53206FAE6E}" type="pres">
      <dgm:prSet presAssocID="{E1932FD7-88EA-4C86-A652-3019C678DF7D}" presName="imagNode" presStyleLbl="fgImgPlace1" presStyleIdx="0" presStyleCnt="1"/>
      <dgm:spPr/>
    </dgm:pt>
  </dgm:ptLst>
  <dgm:cxnLst>
    <dgm:cxn modelId="{51B00E11-F4E4-48E9-873F-CEB241C867B1}" srcId="{68AC09B1-9745-4159-8FE0-DED33E2AD4CC}" destId="{E1932FD7-88EA-4C86-A652-3019C678DF7D}" srcOrd="0" destOrd="0" parTransId="{70C2A91B-A93C-44F5-9551-8A4038BD3CFF}" sibTransId="{DC0AF0AC-E24A-4257-B486-79538EEF3DBA}"/>
    <dgm:cxn modelId="{A7731A1F-9A07-4E56-9049-B81E2CBA1BBC}" type="presOf" srcId="{E1932FD7-88EA-4C86-A652-3019C678DF7D}" destId="{FD0D7D5F-5B61-4D4B-87ED-9714C4EAC486}" srcOrd="1" destOrd="0" presId="urn:microsoft.com/office/officeart/2005/8/layout/hList7"/>
    <dgm:cxn modelId="{EA4D775D-ED37-4435-8D37-20BAAF6B9A2B}" type="presOf" srcId="{E1932FD7-88EA-4C86-A652-3019C678DF7D}" destId="{08D21B03-4BD6-444A-A237-3846782BA898}" srcOrd="0" destOrd="0" presId="urn:microsoft.com/office/officeart/2005/8/layout/hList7"/>
    <dgm:cxn modelId="{175503FA-530C-4221-B675-44077B19D9B7}" type="presOf" srcId="{68AC09B1-9745-4159-8FE0-DED33E2AD4CC}" destId="{FC2C2D08-072C-4D1D-A3E4-B067D8EC43B5}" srcOrd="0" destOrd="0" presId="urn:microsoft.com/office/officeart/2005/8/layout/hList7"/>
    <dgm:cxn modelId="{A3F6B17E-2881-44CB-8943-B3E1FD6D4525}" type="presParOf" srcId="{FC2C2D08-072C-4D1D-A3E4-B067D8EC43B5}" destId="{5B8581A5-FEDE-4DEB-9883-E3FB4692A964}" srcOrd="0" destOrd="0" presId="urn:microsoft.com/office/officeart/2005/8/layout/hList7"/>
    <dgm:cxn modelId="{2261D164-4C9E-4EB0-A948-069B6347F9AF}" type="presParOf" srcId="{FC2C2D08-072C-4D1D-A3E4-B067D8EC43B5}" destId="{46CB4C54-84F1-4F8D-BFA5-60F5807E6960}" srcOrd="1" destOrd="0" presId="urn:microsoft.com/office/officeart/2005/8/layout/hList7"/>
    <dgm:cxn modelId="{E8C3AE9F-ACFD-42B3-B292-700B112087A3}" type="presParOf" srcId="{46CB4C54-84F1-4F8D-BFA5-60F5807E6960}" destId="{CDA4A7B4-CD1E-4B26-B82F-15AC7B03D7F9}" srcOrd="0" destOrd="0" presId="urn:microsoft.com/office/officeart/2005/8/layout/hList7"/>
    <dgm:cxn modelId="{F0C4EA0E-8A98-4C41-B063-A2900D81DA6F}" type="presParOf" srcId="{CDA4A7B4-CD1E-4B26-B82F-15AC7B03D7F9}" destId="{08D21B03-4BD6-444A-A237-3846782BA898}" srcOrd="0" destOrd="0" presId="urn:microsoft.com/office/officeart/2005/8/layout/hList7"/>
    <dgm:cxn modelId="{6DD8F5D7-63FA-41D7-B5C6-184A8CBF5ABA}" type="presParOf" srcId="{CDA4A7B4-CD1E-4B26-B82F-15AC7B03D7F9}" destId="{FD0D7D5F-5B61-4D4B-87ED-9714C4EAC486}" srcOrd="1" destOrd="0" presId="urn:microsoft.com/office/officeart/2005/8/layout/hList7"/>
    <dgm:cxn modelId="{AB526B0D-807B-4EF8-92C3-36BA11E5BADB}" type="presParOf" srcId="{CDA4A7B4-CD1E-4B26-B82F-15AC7B03D7F9}" destId="{FB1EE857-CAEB-4AFB-9493-FCAE9C912336}" srcOrd="2" destOrd="0" presId="urn:microsoft.com/office/officeart/2005/8/layout/hList7"/>
    <dgm:cxn modelId="{970CFC14-46FC-4DCD-9D38-4ED3550E6D8A}" type="presParOf" srcId="{CDA4A7B4-CD1E-4B26-B82F-15AC7B03D7F9}" destId="{C6EA4F71-8E45-44BE-9BCA-8D53206FAE6E}"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3DF8B-6A46-4F7F-83ED-3282E13C8B85}" type="doc">
      <dgm:prSet loTypeId="urn:microsoft.com/office/officeart/2016/7/layout/VerticalHollowActionList" loCatId="List" qsTypeId="urn:microsoft.com/office/officeart/2005/8/quickstyle/simple1" qsCatId="simple" csTypeId="urn:microsoft.com/office/officeart/2005/8/colors/accent0_3" csCatId="mainScheme" phldr="1"/>
      <dgm:spPr/>
      <dgm:t>
        <a:bodyPr/>
        <a:lstStyle/>
        <a:p>
          <a:endParaRPr lang="en-US"/>
        </a:p>
      </dgm:t>
    </dgm:pt>
    <dgm:pt modelId="{17611DFA-B3BE-4614-9536-0F0D1B66E657}">
      <dgm:prSet custT="1"/>
      <dgm:spPr/>
      <dgm:t>
        <a:bodyPr/>
        <a:lstStyle/>
        <a:p>
          <a:r>
            <a:rPr lang="en-GB" sz="2000" dirty="0"/>
            <a:t>Explain</a:t>
          </a:r>
        </a:p>
      </dgm:t>
    </dgm:pt>
    <dgm:pt modelId="{4E1FF52F-44AA-4735-99DE-569C803CEDD8}" type="parTrans" cxnId="{DCE7B8EF-23ED-44DC-981B-D920137807B2}">
      <dgm:prSet/>
      <dgm:spPr/>
      <dgm:t>
        <a:bodyPr/>
        <a:lstStyle/>
        <a:p>
          <a:endParaRPr lang="en-GB" sz="2000"/>
        </a:p>
      </dgm:t>
    </dgm:pt>
    <dgm:pt modelId="{E09B5A21-84B8-421C-B69C-DAD78D775F6E}" type="sibTrans" cxnId="{DCE7B8EF-23ED-44DC-981B-D920137807B2}">
      <dgm:prSet/>
      <dgm:spPr/>
      <dgm:t>
        <a:bodyPr/>
        <a:lstStyle/>
        <a:p>
          <a:endParaRPr lang="en-GB" sz="2000"/>
        </a:p>
      </dgm:t>
    </dgm:pt>
    <dgm:pt modelId="{513F67BF-0F6F-4D0E-8BBE-5DF1CFD2981F}">
      <dgm:prSet custT="1"/>
      <dgm:spPr/>
      <dgm:t>
        <a:bodyPr/>
        <a:lstStyle/>
        <a:p>
          <a:r>
            <a:rPr lang="en-GB" sz="2200" dirty="0"/>
            <a:t>Compute</a:t>
          </a:r>
        </a:p>
      </dgm:t>
    </dgm:pt>
    <dgm:pt modelId="{2EC88A23-06C4-4E7B-886B-B73E10753ABB}" type="parTrans" cxnId="{495316D6-641E-40DF-881F-01B1A2EAEF2A}">
      <dgm:prSet/>
      <dgm:spPr/>
      <dgm:t>
        <a:bodyPr/>
        <a:lstStyle/>
        <a:p>
          <a:endParaRPr lang="en-GB"/>
        </a:p>
      </dgm:t>
    </dgm:pt>
    <dgm:pt modelId="{6D89319B-F1CD-4820-8151-3502ACF63BFB}" type="sibTrans" cxnId="{495316D6-641E-40DF-881F-01B1A2EAEF2A}">
      <dgm:prSet/>
      <dgm:spPr/>
      <dgm:t>
        <a:bodyPr/>
        <a:lstStyle/>
        <a:p>
          <a:endParaRPr lang="en-GB"/>
        </a:p>
      </dgm:t>
    </dgm:pt>
    <dgm:pt modelId="{39EDFEFB-6EB9-4BF8-A840-890D08654227}">
      <dgm:prSet custT="1"/>
      <dgm:spPr/>
      <dgm:t>
        <a:bodyPr/>
        <a:lstStyle/>
        <a:p>
          <a:r>
            <a:rPr lang="en-GB" sz="2200" dirty="0"/>
            <a:t>Discuss</a:t>
          </a:r>
        </a:p>
      </dgm:t>
    </dgm:pt>
    <dgm:pt modelId="{D6EB8A1C-16CF-40AA-AB85-D39D083AADE1}" type="parTrans" cxnId="{E32F9D23-419A-4F6C-B9F4-DAC489BBFEAF}">
      <dgm:prSet/>
      <dgm:spPr/>
      <dgm:t>
        <a:bodyPr/>
        <a:lstStyle/>
        <a:p>
          <a:endParaRPr lang="en-GB"/>
        </a:p>
      </dgm:t>
    </dgm:pt>
    <dgm:pt modelId="{FDF814E4-0638-4D1F-80CB-C25CDCCE6B0D}" type="sibTrans" cxnId="{E32F9D23-419A-4F6C-B9F4-DAC489BBFEAF}">
      <dgm:prSet/>
      <dgm:spPr/>
      <dgm:t>
        <a:bodyPr/>
        <a:lstStyle/>
        <a:p>
          <a:endParaRPr lang="en-GB"/>
        </a:p>
      </dgm:t>
    </dgm:pt>
    <dgm:pt modelId="{47167B77-FAA4-4BAF-A9B2-10ABA7A80C91}">
      <dgm:prSet custT="1"/>
      <dgm:spPr/>
      <dgm:t>
        <a:bodyPr/>
        <a:lstStyle/>
        <a:p>
          <a:r>
            <a:rPr lang="en-GB" sz="2200" dirty="0"/>
            <a:t>Explain</a:t>
          </a:r>
        </a:p>
      </dgm:t>
    </dgm:pt>
    <dgm:pt modelId="{BC4A7D2C-4CC8-4D9A-89C1-7EB8BF9796EF}" type="parTrans" cxnId="{9C4E0B5C-E016-4889-BC58-CFD366F1E118}">
      <dgm:prSet/>
      <dgm:spPr/>
      <dgm:t>
        <a:bodyPr/>
        <a:lstStyle/>
        <a:p>
          <a:endParaRPr lang="en-GB"/>
        </a:p>
      </dgm:t>
    </dgm:pt>
    <dgm:pt modelId="{A15E9B75-0171-47E2-A973-581FA9CDC59D}" type="sibTrans" cxnId="{9C4E0B5C-E016-4889-BC58-CFD366F1E118}">
      <dgm:prSet/>
      <dgm:spPr/>
      <dgm:t>
        <a:bodyPr/>
        <a:lstStyle/>
        <a:p>
          <a:endParaRPr lang="en-GB"/>
        </a:p>
      </dgm:t>
    </dgm:pt>
    <dgm:pt modelId="{6807C8CE-3FA5-4C87-B840-750D450B3802}">
      <dgm:prSet custT="1"/>
      <dgm:spPr/>
      <dgm:t>
        <a:bodyPr/>
        <a:lstStyle/>
        <a:p>
          <a:r>
            <a:rPr lang="en-GB" sz="2200" dirty="0"/>
            <a:t>Create</a:t>
          </a:r>
        </a:p>
      </dgm:t>
    </dgm:pt>
    <dgm:pt modelId="{6E451C21-0BC4-4303-857A-7347F9F95380}" type="parTrans" cxnId="{BD34E667-6C24-4926-9914-C8E4A5EC456C}">
      <dgm:prSet/>
      <dgm:spPr/>
      <dgm:t>
        <a:bodyPr/>
        <a:lstStyle/>
        <a:p>
          <a:endParaRPr lang="en-GB"/>
        </a:p>
      </dgm:t>
    </dgm:pt>
    <dgm:pt modelId="{3EEDDAFD-1809-4951-89DC-A9E9D8FB4E09}" type="sibTrans" cxnId="{BD34E667-6C24-4926-9914-C8E4A5EC456C}">
      <dgm:prSet/>
      <dgm:spPr/>
      <dgm:t>
        <a:bodyPr/>
        <a:lstStyle/>
        <a:p>
          <a:endParaRPr lang="en-GB"/>
        </a:p>
      </dgm:t>
    </dgm:pt>
    <dgm:pt modelId="{5CC9C568-37BD-4A0C-AB7E-B910C981E08D}">
      <dgm:prSet custT="1"/>
      <dgm:spPr/>
      <dgm:t>
        <a:bodyPr/>
        <a:lstStyle/>
        <a:p>
          <a:r>
            <a:rPr lang="en-GB" sz="2000" dirty="0"/>
            <a:t>Explain the relationship between risk and return.</a:t>
          </a:r>
        </a:p>
      </dgm:t>
    </dgm:pt>
    <dgm:pt modelId="{E6C44CA7-9EB1-4A37-B8F0-AA636AC253E5}" type="parTrans" cxnId="{80914E1F-06F8-49BE-9788-1575A0B099DD}">
      <dgm:prSet/>
      <dgm:spPr/>
      <dgm:t>
        <a:bodyPr/>
        <a:lstStyle/>
        <a:p>
          <a:endParaRPr lang="en-GB"/>
        </a:p>
      </dgm:t>
    </dgm:pt>
    <dgm:pt modelId="{6A25B4D8-037C-4A36-8B34-FD798A886962}" type="sibTrans" cxnId="{80914E1F-06F8-49BE-9788-1575A0B099DD}">
      <dgm:prSet/>
      <dgm:spPr/>
      <dgm:t>
        <a:bodyPr/>
        <a:lstStyle/>
        <a:p>
          <a:endParaRPr lang="en-GB"/>
        </a:p>
      </dgm:t>
    </dgm:pt>
    <dgm:pt modelId="{9E57BBA2-313F-491C-B4E3-B8D27B9DC4FB}">
      <dgm:prSet custT="1"/>
      <dgm:spPr/>
      <dgm:t>
        <a:bodyPr/>
        <a:lstStyle/>
        <a:p>
          <a:r>
            <a:rPr lang="en-GB" sz="2000" dirty="0"/>
            <a:t>Compute expected return and the measures of risk (i.e., standard deviation and coefficient of variation) for a single asset and a portfolio.</a:t>
          </a:r>
        </a:p>
      </dgm:t>
    </dgm:pt>
    <dgm:pt modelId="{6755C2A4-3B1D-4C95-9D42-E17E5C513D2F}" type="parTrans" cxnId="{4953A600-65E1-4273-AA81-3516E5699B02}">
      <dgm:prSet/>
      <dgm:spPr/>
      <dgm:t>
        <a:bodyPr/>
        <a:lstStyle/>
        <a:p>
          <a:endParaRPr lang="en-GB"/>
        </a:p>
      </dgm:t>
    </dgm:pt>
    <dgm:pt modelId="{1C248FAE-1AB7-465D-9177-C23313C2D997}" type="sibTrans" cxnId="{4953A600-65E1-4273-AA81-3516E5699B02}">
      <dgm:prSet/>
      <dgm:spPr/>
      <dgm:t>
        <a:bodyPr/>
        <a:lstStyle/>
        <a:p>
          <a:endParaRPr lang="en-GB"/>
        </a:p>
      </dgm:t>
    </dgm:pt>
    <dgm:pt modelId="{F77A633A-3392-4474-B5CB-9929E01A5744}">
      <dgm:prSet custT="1"/>
      <dgm:spPr/>
      <dgm:t>
        <a:bodyPr/>
        <a:lstStyle/>
        <a:p>
          <a:r>
            <a:rPr lang="en-GB" sz="2000" dirty="0"/>
            <a:t>Discuss investor attitudes toward risk.</a:t>
          </a:r>
        </a:p>
      </dgm:t>
    </dgm:pt>
    <dgm:pt modelId="{60823C8B-067D-413B-8BDB-E79542A9D624}" type="parTrans" cxnId="{03AA2063-FBA4-429D-BA1C-F3E4B4656178}">
      <dgm:prSet/>
      <dgm:spPr/>
      <dgm:t>
        <a:bodyPr/>
        <a:lstStyle/>
        <a:p>
          <a:endParaRPr lang="en-GB"/>
        </a:p>
      </dgm:t>
    </dgm:pt>
    <dgm:pt modelId="{E75A1A10-8D69-416F-AFC8-EE9C41A330F8}" type="sibTrans" cxnId="{03AA2063-FBA4-429D-BA1C-F3E4B4656178}">
      <dgm:prSet/>
      <dgm:spPr/>
      <dgm:t>
        <a:bodyPr/>
        <a:lstStyle/>
        <a:p>
          <a:endParaRPr lang="en-GB"/>
        </a:p>
      </dgm:t>
    </dgm:pt>
    <dgm:pt modelId="{82BFB03C-B1C7-441C-9BD9-854C7BAFDA1B}">
      <dgm:prSet custT="1"/>
      <dgm:spPr/>
      <dgm:t>
        <a:bodyPr/>
        <a:lstStyle/>
        <a:p>
          <a:r>
            <a:rPr lang="en-GB" sz="2000"/>
            <a:t>Explain </a:t>
          </a:r>
          <a:r>
            <a:rPr lang="en-GB" sz="2000" dirty="0"/>
            <a:t>the term “diversification” and the benefit of portfolio investment.</a:t>
          </a:r>
        </a:p>
      </dgm:t>
    </dgm:pt>
    <dgm:pt modelId="{3DE7D105-72CF-49F7-9A38-20AD320D02BD}" type="parTrans" cxnId="{31391DC3-C122-40B7-98AD-E5E1FF09CDE8}">
      <dgm:prSet/>
      <dgm:spPr/>
      <dgm:t>
        <a:bodyPr/>
        <a:lstStyle/>
        <a:p>
          <a:endParaRPr lang="en-GB"/>
        </a:p>
      </dgm:t>
    </dgm:pt>
    <dgm:pt modelId="{4A6B185A-8418-4386-BA80-65ABB1B99597}" type="sibTrans" cxnId="{31391DC3-C122-40B7-98AD-E5E1FF09CDE8}">
      <dgm:prSet/>
      <dgm:spPr/>
      <dgm:t>
        <a:bodyPr/>
        <a:lstStyle/>
        <a:p>
          <a:endParaRPr lang="en-GB"/>
        </a:p>
      </dgm:t>
    </dgm:pt>
    <dgm:pt modelId="{05E56C2C-05BF-4384-9982-CC7ABD02E5D9}">
      <dgm:prSet custT="1"/>
      <dgm:spPr/>
      <dgm:t>
        <a:bodyPr/>
        <a:lstStyle/>
        <a:p>
          <a:r>
            <a:rPr lang="en-GB" sz="2000"/>
            <a:t>Create </a:t>
          </a:r>
          <a:r>
            <a:rPr lang="en-GB" sz="2000" dirty="0"/>
            <a:t>an effective investment diversification strategy.</a:t>
          </a:r>
        </a:p>
      </dgm:t>
    </dgm:pt>
    <dgm:pt modelId="{03D582C1-D662-4D38-A44A-8D6D1B8C3827}" type="parTrans" cxnId="{A8D2F207-CA3B-4E3E-8CB1-19D7347C0C45}">
      <dgm:prSet/>
      <dgm:spPr/>
      <dgm:t>
        <a:bodyPr/>
        <a:lstStyle/>
        <a:p>
          <a:endParaRPr lang="en-GB"/>
        </a:p>
      </dgm:t>
    </dgm:pt>
    <dgm:pt modelId="{8CD9040F-075D-45ED-9E64-46A15585D4FA}" type="sibTrans" cxnId="{A8D2F207-CA3B-4E3E-8CB1-19D7347C0C45}">
      <dgm:prSet/>
      <dgm:spPr/>
      <dgm:t>
        <a:bodyPr/>
        <a:lstStyle/>
        <a:p>
          <a:endParaRPr lang="en-GB"/>
        </a:p>
      </dgm:t>
    </dgm:pt>
    <dgm:pt modelId="{48E0C6E9-0626-456F-B96F-85C8017DB4A5}" type="pres">
      <dgm:prSet presAssocID="{F933DF8B-6A46-4F7F-83ED-3282E13C8B85}" presName="Name0" presStyleCnt="0">
        <dgm:presLayoutVars>
          <dgm:dir/>
          <dgm:animLvl val="lvl"/>
          <dgm:resizeHandles val="exact"/>
        </dgm:presLayoutVars>
      </dgm:prSet>
      <dgm:spPr/>
    </dgm:pt>
    <dgm:pt modelId="{E9C90744-DB7B-48A1-BC8B-9E4EE6ABC6F3}" type="pres">
      <dgm:prSet presAssocID="{17611DFA-B3BE-4614-9536-0F0D1B66E657}" presName="linNode" presStyleCnt="0"/>
      <dgm:spPr/>
    </dgm:pt>
    <dgm:pt modelId="{F2C63691-BBBB-4575-9947-22539D06F305}" type="pres">
      <dgm:prSet presAssocID="{17611DFA-B3BE-4614-9536-0F0D1B66E657}" presName="parentText" presStyleLbl="solidFgAcc1" presStyleIdx="0" presStyleCnt="5">
        <dgm:presLayoutVars>
          <dgm:chMax val="1"/>
          <dgm:bulletEnabled/>
        </dgm:presLayoutVars>
      </dgm:prSet>
      <dgm:spPr/>
    </dgm:pt>
    <dgm:pt modelId="{33C0A2F9-024B-40DC-9497-1287F4D6FC6C}" type="pres">
      <dgm:prSet presAssocID="{17611DFA-B3BE-4614-9536-0F0D1B66E657}" presName="descendantText" presStyleLbl="alignNode1" presStyleIdx="0" presStyleCnt="5">
        <dgm:presLayoutVars>
          <dgm:bulletEnabled/>
        </dgm:presLayoutVars>
      </dgm:prSet>
      <dgm:spPr/>
    </dgm:pt>
    <dgm:pt modelId="{C331CE64-927E-40CE-BD69-A592024D9073}" type="pres">
      <dgm:prSet presAssocID="{E09B5A21-84B8-421C-B69C-DAD78D775F6E}" presName="sp" presStyleCnt="0"/>
      <dgm:spPr/>
    </dgm:pt>
    <dgm:pt modelId="{1102534B-4037-47CF-9B28-1C84925487F2}" type="pres">
      <dgm:prSet presAssocID="{513F67BF-0F6F-4D0E-8BBE-5DF1CFD2981F}" presName="linNode" presStyleCnt="0"/>
      <dgm:spPr/>
    </dgm:pt>
    <dgm:pt modelId="{87593D6D-FBE6-4C80-A73D-F4D6BB2E696F}" type="pres">
      <dgm:prSet presAssocID="{513F67BF-0F6F-4D0E-8BBE-5DF1CFD2981F}" presName="parentText" presStyleLbl="solidFgAcc1" presStyleIdx="1" presStyleCnt="5">
        <dgm:presLayoutVars>
          <dgm:chMax val="1"/>
          <dgm:bulletEnabled/>
        </dgm:presLayoutVars>
      </dgm:prSet>
      <dgm:spPr/>
    </dgm:pt>
    <dgm:pt modelId="{3CB263A8-47B5-47C9-AE6E-353362E1321E}" type="pres">
      <dgm:prSet presAssocID="{513F67BF-0F6F-4D0E-8BBE-5DF1CFD2981F}" presName="descendantText" presStyleLbl="alignNode1" presStyleIdx="1" presStyleCnt="5">
        <dgm:presLayoutVars>
          <dgm:bulletEnabled/>
        </dgm:presLayoutVars>
      </dgm:prSet>
      <dgm:spPr/>
    </dgm:pt>
    <dgm:pt modelId="{3AFA29C1-39DE-4D0C-B944-9D238E4D16F1}" type="pres">
      <dgm:prSet presAssocID="{6D89319B-F1CD-4820-8151-3502ACF63BFB}" presName="sp" presStyleCnt="0"/>
      <dgm:spPr/>
    </dgm:pt>
    <dgm:pt modelId="{6550E9B5-E100-4B1C-8C1A-3AAA9C33F97F}" type="pres">
      <dgm:prSet presAssocID="{39EDFEFB-6EB9-4BF8-A840-890D08654227}" presName="linNode" presStyleCnt="0"/>
      <dgm:spPr/>
    </dgm:pt>
    <dgm:pt modelId="{2C693340-F270-4AEF-9424-9E030AC4B94B}" type="pres">
      <dgm:prSet presAssocID="{39EDFEFB-6EB9-4BF8-A840-890D08654227}" presName="parentText" presStyleLbl="solidFgAcc1" presStyleIdx="2" presStyleCnt="5">
        <dgm:presLayoutVars>
          <dgm:chMax val="1"/>
          <dgm:bulletEnabled/>
        </dgm:presLayoutVars>
      </dgm:prSet>
      <dgm:spPr/>
    </dgm:pt>
    <dgm:pt modelId="{F7F70C2A-301D-4368-82E6-5358B05C99CC}" type="pres">
      <dgm:prSet presAssocID="{39EDFEFB-6EB9-4BF8-A840-890D08654227}" presName="descendantText" presStyleLbl="alignNode1" presStyleIdx="2" presStyleCnt="5">
        <dgm:presLayoutVars>
          <dgm:bulletEnabled/>
        </dgm:presLayoutVars>
      </dgm:prSet>
      <dgm:spPr/>
    </dgm:pt>
    <dgm:pt modelId="{313BA9F3-EEF7-41C6-A40D-686657BDE37E}" type="pres">
      <dgm:prSet presAssocID="{FDF814E4-0638-4D1F-80CB-C25CDCCE6B0D}" presName="sp" presStyleCnt="0"/>
      <dgm:spPr/>
    </dgm:pt>
    <dgm:pt modelId="{F3E58BC7-482F-41D2-B026-BF4E58F7B152}" type="pres">
      <dgm:prSet presAssocID="{47167B77-FAA4-4BAF-A9B2-10ABA7A80C91}" presName="linNode" presStyleCnt="0"/>
      <dgm:spPr/>
    </dgm:pt>
    <dgm:pt modelId="{BCE6F18D-678B-4FFC-9DCF-983C8C81B534}" type="pres">
      <dgm:prSet presAssocID="{47167B77-FAA4-4BAF-A9B2-10ABA7A80C91}" presName="parentText" presStyleLbl="solidFgAcc1" presStyleIdx="3" presStyleCnt="5">
        <dgm:presLayoutVars>
          <dgm:chMax val="1"/>
          <dgm:bulletEnabled/>
        </dgm:presLayoutVars>
      </dgm:prSet>
      <dgm:spPr/>
    </dgm:pt>
    <dgm:pt modelId="{4809DFDE-5311-41AA-A0C2-185006B0FBB1}" type="pres">
      <dgm:prSet presAssocID="{47167B77-FAA4-4BAF-A9B2-10ABA7A80C91}" presName="descendantText" presStyleLbl="alignNode1" presStyleIdx="3" presStyleCnt="5">
        <dgm:presLayoutVars>
          <dgm:bulletEnabled/>
        </dgm:presLayoutVars>
      </dgm:prSet>
      <dgm:spPr/>
    </dgm:pt>
    <dgm:pt modelId="{396B09FF-932D-4075-907E-1BF8EE0AA845}" type="pres">
      <dgm:prSet presAssocID="{A15E9B75-0171-47E2-A973-581FA9CDC59D}" presName="sp" presStyleCnt="0"/>
      <dgm:spPr/>
    </dgm:pt>
    <dgm:pt modelId="{223D1968-4DE6-41CE-A74F-148DB51B9169}" type="pres">
      <dgm:prSet presAssocID="{6807C8CE-3FA5-4C87-B840-750D450B3802}" presName="linNode" presStyleCnt="0"/>
      <dgm:spPr/>
    </dgm:pt>
    <dgm:pt modelId="{DA3932AF-6B78-4D27-9316-4442E5DD8038}" type="pres">
      <dgm:prSet presAssocID="{6807C8CE-3FA5-4C87-B840-750D450B3802}" presName="parentText" presStyleLbl="solidFgAcc1" presStyleIdx="4" presStyleCnt="5">
        <dgm:presLayoutVars>
          <dgm:chMax val="1"/>
          <dgm:bulletEnabled/>
        </dgm:presLayoutVars>
      </dgm:prSet>
      <dgm:spPr/>
    </dgm:pt>
    <dgm:pt modelId="{629C30BB-D143-4268-9762-7E42F0EB3E72}" type="pres">
      <dgm:prSet presAssocID="{6807C8CE-3FA5-4C87-B840-750D450B3802}" presName="descendantText" presStyleLbl="alignNode1" presStyleIdx="4" presStyleCnt="5">
        <dgm:presLayoutVars>
          <dgm:bulletEnabled/>
        </dgm:presLayoutVars>
      </dgm:prSet>
      <dgm:spPr/>
    </dgm:pt>
  </dgm:ptLst>
  <dgm:cxnLst>
    <dgm:cxn modelId="{4953A600-65E1-4273-AA81-3516E5699B02}" srcId="{513F67BF-0F6F-4D0E-8BBE-5DF1CFD2981F}" destId="{9E57BBA2-313F-491C-B4E3-B8D27B9DC4FB}" srcOrd="0" destOrd="0" parTransId="{6755C2A4-3B1D-4C95-9D42-E17E5C513D2F}" sibTransId="{1C248FAE-1AB7-465D-9177-C23313C2D997}"/>
    <dgm:cxn modelId="{54C7F001-1FAA-4DDF-A3A3-019B3E4AE055}" type="presOf" srcId="{82BFB03C-B1C7-441C-9BD9-854C7BAFDA1B}" destId="{4809DFDE-5311-41AA-A0C2-185006B0FBB1}" srcOrd="0" destOrd="0" presId="urn:microsoft.com/office/officeart/2016/7/layout/VerticalHollowActionList"/>
    <dgm:cxn modelId="{A8D2F207-CA3B-4E3E-8CB1-19D7347C0C45}" srcId="{6807C8CE-3FA5-4C87-B840-750D450B3802}" destId="{05E56C2C-05BF-4384-9982-CC7ABD02E5D9}" srcOrd="0" destOrd="0" parTransId="{03D582C1-D662-4D38-A44A-8D6D1B8C3827}" sibTransId="{8CD9040F-075D-45ED-9E64-46A15585D4FA}"/>
    <dgm:cxn modelId="{96AF670C-B538-473C-935F-09ECE4FF69B7}" type="presOf" srcId="{F77A633A-3392-4474-B5CB-9929E01A5744}" destId="{F7F70C2A-301D-4368-82E6-5358B05C99CC}" srcOrd="0" destOrd="0" presId="urn:microsoft.com/office/officeart/2016/7/layout/VerticalHollowActionList"/>
    <dgm:cxn modelId="{80914E1F-06F8-49BE-9788-1575A0B099DD}" srcId="{17611DFA-B3BE-4614-9536-0F0D1B66E657}" destId="{5CC9C568-37BD-4A0C-AB7E-B910C981E08D}" srcOrd="0" destOrd="0" parTransId="{E6C44CA7-9EB1-4A37-B8F0-AA636AC253E5}" sibTransId="{6A25B4D8-037C-4A36-8B34-FD798A886962}"/>
    <dgm:cxn modelId="{E32F9D23-419A-4F6C-B9F4-DAC489BBFEAF}" srcId="{F933DF8B-6A46-4F7F-83ED-3282E13C8B85}" destId="{39EDFEFB-6EB9-4BF8-A840-890D08654227}" srcOrd="2" destOrd="0" parTransId="{D6EB8A1C-16CF-40AA-AB85-D39D083AADE1}" sibTransId="{FDF814E4-0638-4D1F-80CB-C25CDCCE6B0D}"/>
    <dgm:cxn modelId="{92C3263F-769E-4043-8278-047F94F6EAC3}" type="presOf" srcId="{F933DF8B-6A46-4F7F-83ED-3282E13C8B85}" destId="{48E0C6E9-0626-456F-B96F-85C8017DB4A5}" srcOrd="0" destOrd="0" presId="urn:microsoft.com/office/officeart/2016/7/layout/VerticalHollowActionList"/>
    <dgm:cxn modelId="{2EF30247-47D7-4091-A218-A3A7ECBACE86}" type="presOf" srcId="{6807C8CE-3FA5-4C87-B840-750D450B3802}" destId="{DA3932AF-6B78-4D27-9316-4442E5DD8038}" srcOrd="0" destOrd="0" presId="urn:microsoft.com/office/officeart/2016/7/layout/VerticalHollowActionList"/>
    <dgm:cxn modelId="{14879C51-A09F-42CD-9A68-AC8152DF2A9C}" type="presOf" srcId="{513F67BF-0F6F-4D0E-8BBE-5DF1CFD2981F}" destId="{87593D6D-FBE6-4C80-A73D-F4D6BB2E696F}" srcOrd="0" destOrd="0" presId="urn:microsoft.com/office/officeart/2016/7/layout/VerticalHollowActionList"/>
    <dgm:cxn modelId="{9C4E0B5C-E016-4889-BC58-CFD366F1E118}" srcId="{F933DF8B-6A46-4F7F-83ED-3282E13C8B85}" destId="{47167B77-FAA4-4BAF-A9B2-10ABA7A80C91}" srcOrd="3" destOrd="0" parTransId="{BC4A7D2C-4CC8-4D9A-89C1-7EB8BF9796EF}" sibTransId="{A15E9B75-0171-47E2-A973-581FA9CDC59D}"/>
    <dgm:cxn modelId="{03AA2063-FBA4-429D-BA1C-F3E4B4656178}" srcId="{39EDFEFB-6EB9-4BF8-A840-890D08654227}" destId="{F77A633A-3392-4474-B5CB-9929E01A5744}" srcOrd="0" destOrd="0" parTransId="{60823C8B-067D-413B-8BDB-E79542A9D624}" sibTransId="{E75A1A10-8D69-416F-AFC8-EE9C41A330F8}"/>
    <dgm:cxn modelId="{70B64864-ED29-4ED4-8079-47AC5E514C32}" type="presOf" srcId="{5CC9C568-37BD-4A0C-AB7E-B910C981E08D}" destId="{33C0A2F9-024B-40DC-9497-1287F4D6FC6C}" srcOrd="0" destOrd="0" presId="urn:microsoft.com/office/officeart/2016/7/layout/VerticalHollowActionList"/>
    <dgm:cxn modelId="{BD34E667-6C24-4926-9914-C8E4A5EC456C}" srcId="{F933DF8B-6A46-4F7F-83ED-3282E13C8B85}" destId="{6807C8CE-3FA5-4C87-B840-750D450B3802}" srcOrd="4" destOrd="0" parTransId="{6E451C21-0BC4-4303-857A-7347F9F95380}" sibTransId="{3EEDDAFD-1809-4951-89DC-A9E9D8FB4E09}"/>
    <dgm:cxn modelId="{AA1E577D-68A7-41F2-B72A-4C13A1904D73}" type="presOf" srcId="{9E57BBA2-313F-491C-B4E3-B8D27B9DC4FB}" destId="{3CB263A8-47B5-47C9-AE6E-353362E1321E}" srcOrd="0" destOrd="0" presId="urn:microsoft.com/office/officeart/2016/7/layout/VerticalHollowActionList"/>
    <dgm:cxn modelId="{5EAA5D7F-FA28-491E-95AF-F80C2C25C97E}" type="presOf" srcId="{47167B77-FAA4-4BAF-A9B2-10ABA7A80C91}" destId="{BCE6F18D-678B-4FFC-9DCF-983C8C81B534}" srcOrd="0" destOrd="0" presId="urn:microsoft.com/office/officeart/2016/7/layout/VerticalHollowActionList"/>
    <dgm:cxn modelId="{A4D4659A-6E63-4309-AB8F-904F5E175C27}" type="presOf" srcId="{17611DFA-B3BE-4614-9536-0F0D1B66E657}" destId="{F2C63691-BBBB-4575-9947-22539D06F305}" srcOrd="0" destOrd="0" presId="urn:microsoft.com/office/officeart/2016/7/layout/VerticalHollowActionList"/>
    <dgm:cxn modelId="{8351D0A1-19E0-4934-A5F1-09303B398412}" type="presOf" srcId="{39EDFEFB-6EB9-4BF8-A840-890D08654227}" destId="{2C693340-F270-4AEF-9424-9E030AC4B94B}" srcOrd="0" destOrd="0" presId="urn:microsoft.com/office/officeart/2016/7/layout/VerticalHollowActionList"/>
    <dgm:cxn modelId="{E31A5CB0-B560-4AAF-BB87-BF1446339343}" type="presOf" srcId="{05E56C2C-05BF-4384-9982-CC7ABD02E5D9}" destId="{629C30BB-D143-4268-9762-7E42F0EB3E72}" srcOrd="0" destOrd="0" presId="urn:microsoft.com/office/officeart/2016/7/layout/VerticalHollowActionList"/>
    <dgm:cxn modelId="{31391DC3-C122-40B7-98AD-E5E1FF09CDE8}" srcId="{47167B77-FAA4-4BAF-A9B2-10ABA7A80C91}" destId="{82BFB03C-B1C7-441C-9BD9-854C7BAFDA1B}" srcOrd="0" destOrd="0" parTransId="{3DE7D105-72CF-49F7-9A38-20AD320D02BD}" sibTransId="{4A6B185A-8418-4386-BA80-65ABB1B99597}"/>
    <dgm:cxn modelId="{495316D6-641E-40DF-881F-01B1A2EAEF2A}" srcId="{F933DF8B-6A46-4F7F-83ED-3282E13C8B85}" destId="{513F67BF-0F6F-4D0E-8BBE-5DF1CFD2981F}" srcOrd="1" destOrd="0" parTransId="{2EC88A23-06C4-4E7B-886B-B73E10753ABB}" sibTransId="{6D89319B-F1CD-4820-8151-3502ACF63BFB}"/>
    <dgm:cxn modelId="{DCE7B8EF-23ED-44DC-981B-D920137807B2}" srcId="{F933DF8B-6A46-4F7F-83ED-3282E13C8B85}" destId="{17611DFA-B3BE-4614-9536-0F0D1B66E657}" srcOrd="0" destOrd="0" parTransId="{4E1FF52F-44AA-4735-99DE-569C803CEDD8}" sibTransId="{E09B5A21-84B8-421C-B69C-DAD78D775F6E}"/>
    <dgm:cxn modelId="{9F73EB29-5B90-4E4A-8885-1DEDA014F2E0}" type="presParOf" srcId="{48E0C6E9-0626-456F-B96F-85C8017DB4A5}" destId="{E9C90744-DB7B-48A1-BC8B-9E4EE6ABC6F3}" srcOrd="0" destOrd="0" presId="urn:microsoft.com/office/officeart/2016/7/layout/VerticalHollowActionList"/>
    <dgm:cxn modelId="{FE608133-2DA6-4C97-8195-B610D2D820E0}" type="presParOf" srcId="{E9C90744-DB7B-48A1-BC8B-9E4EE6ABC6F3}" destId="{F2C63691-BBBB-4575-9947-22539D06F305}" srcOrd="0" destOrd="0" presId="urn:microsoft.com/office/officeart/2016/7/layout/VerticalHollowActionList"/>
    <dgm:cxn modelId="{8BA402C8-8DB9-4492-9A31-83E0B3A37091}" type="presParOf" srcId="{E9C90744-DB7B-48A1-BC8B-9E4EE6ABC6F3}" destId="{33C0A2F9-024B-40DC-9497-1287F4D6FC6C}" srcOrd="1" destOrd="0" presId="urn:microsoft.com/office/officeart/2016/7/layout/VerticalHollowActionList"/>
    <dgm:cxn modelId="{1A133952-7B9B-4778-99E9-F41271106023}" type="presParOf" srcId="{48E0C6E9-0626-456F-B96F-85C8017DB4A5}" destId="{C331CE64-927E-40CE-BD69-A592024D9073}" srcOrd="1" destOrd="0" presId="urn:microsoft.com/office/officeart/2016/7/layout/VerticalHollowActionList"/>
    <dgm:cxn modelId="{E4AF23FB-AB68-4943-A7AB-8D598A395F14}" type="presParOf" srcId="{48E0C6E9-0626-456F-B96F-85C8017DB4A5}" destId="{1102534B-4037-47CF-9B28-1C84925487F2}" srcOrd="2" destOrd="0" presId="urn:microsoft.com/office/officeart/2016/7/layout/VerticalHollowActionList"/>
    <dgm:cxn modelId="{56B9E723-140D-429F-A2D5-48F947CD0725}" type="presParOf" srcId="{1102534B-4037-47CF-9B28-1C84925487F2}" destId="{87593D6D-FBE6-4C80-A73D-F4D6BB2E696F}" srcOrd="0" destOrd="0" presId="urn:microsoft.com/office/officeart/2016/7/layout/VerticalHollowActionList"/>
    <dgm:cxn modelId="{9CB076D6-B5E2-4354-A927-89C61599E539}" type="presParOf" srcId="{1102534B-4037-47CF-9B28-1C84925487F2}" destId="{3CB263A8-47B5-47C9-AE6E-353362E1321E}" srcOrd="1" destOrd="0" presId="urn:microsoft.com/office/officeart/2016/7/layout/VerticalHollowActionList"/>
    <dgm:cxn modelId="{9CF16517-9BB3-4006-BBF4-8CA41D241B6F}" type="presParOf" srcId="{48E0C6E9-0626-456F-B96F-85C8017DB4A5}" destId="{3AFA29C1-39DE-4D0C-B944-9D238E4D16F1}" srcOrd="3" destOrd="0" presId="urn:microsoft.com/office/officeart/2016/7/layout/VerticalHollowActionList"/>
    <dgm:cxn modelId="{6B0DD6D1-69D0-4A8C-B4B3-275EDCE5EB59}" type="presParOf" srcId="{48E0C6E9-0626-456F-B96F-85C8017DB4A5}" destId="{6550E9B5-E100-4B1C-8C1A-3AAA9C33F97F}" srcOrd="4" destOrd="0" presId="urn:microsoft.com/office/officeart/2016/7/layout/VerticalHollowActionList"/>
    <dgm:cxn modelId="{0A7A6872-98D6-46FB-90DE-5806DC1B4F27}" type="presParOf" srcId="{6550E9B5-E100-4B1C-8C1A-3AAA9C33F97F}" destId="{2C693340-F270-4AEF-9424-9E030AC4B94B}" srcOrd="0" destOrd="0" presId="urn:microsoft.com/office/officeart/2016/7/layout/VerticalHollowActionList"/>
    <dgm:cxn modelId="{56203587-F3CC-4B8E-AB1B-2BD755F2FBD0}" type="presParOf" srcId="{6550E9B5-E100-4B1C-8C1A-3AAA9C33F97F}" destId="{F7F70C2A-301D-4368-82E6-5358B05C99CC}" srcOrd="1" destOrd="0" presId="urn:microsoft.com/office/officeart/2016/7/layout/VerticalHollowActionList"/>
    <dgm:cxn modelId="{0B4719A0-16D3-40C1-B907-FEE8E2675A21}" type="presParOf" srcId="{48E0C6E9-0626-456F-B96F-85C8017DB4A5}" destId="{313BA9F3-EEF7-41C6-A40D-686657BDE37E}" srcOrd="5" destOrd="0" presId="urn:microsoft.com/office/officeart/2016/7/layout/VerticalHollowActionList"/>
    <dgm:cxn modelId="{2C4B764E-0B02-49CC-ABBF-C23000593E27}" type="presParOf" srcId="{48E0C6E9-0626-456F-B96F-85C8017DB4A5}" destId="{F3E58BC7-482F-41D2-B026-BF4E58F7B152}" srcOrd="6" destOrd="0" presId="urn:microsoft.com/office/officeart/2016/7/layout/VerticalHollowActionList"/>
    <dgm:cxn modelId="{C4DFF763-2655-4548-A99B-EFE4D3AC98A7}" type="presParOf" srcId="{F3E58BC7-482F-41D2-B026-BF4E58F7B152}" destId="{BCE6F18D-678B-4FFC-9DCF-983C8C81B534}" srcOrd="0" destOrd="0" presId="urn:microsoft.com/office/officeart/2016/7/layout/VerticalHollowActionList"/>
    <dgm:cxn modelId="{E44A5F80-8633-43E6-B9D5-7513DE9ACF49}" type="presParOf" srcId="{F3E58BC7-482F-41D2-B026-BF4E58F7B152}" destId="{4809DFDE-5311-41AA-A0C2-185006B0FBB1}" srcOrd="1" destOrd="0" presId="urn:microsoft.com/office/officeart/2016/7/layout/VerticalHollowActionList"/>
    <dgm:cxn modelId="{E2B888EB-177E-4ACE-8398-8B41FC35A860}" type="presParOf" srcId="{48E0C6E9-0626-456F-B96F-85C8017DB4A5}" destId="{396B09FF-932D-4075-907E-1BF8EE0AA845}" srcOrd="7" destOrd="0" presId="urn:microsoft.com/office/officeart/2016/7/layout/VerticalHollowActionList"/>
    <dgm:cxn modelId="{6B29FF19-BD80-4847-AFAB-648735634208}" type="presParOf" srcId="{48E0C6E9-0626-456F-B96F-85C8017DB4A5}" destId="{223D1968-4DE6-41CE-A74F-148DB51B9169}" srcOrd="8" destOrd="0" presId="urn:microsoft.com/office/officeart/2016/7/layout/VerticalHollowActionList"/>
    <dgm:cxn modelId="{EF65FF96-59A0-4DA0-99D6-C570601FF7D0}" type="presParOf" srcId="{223D1968-4DE6-41CE-A74F-148DB51B9169}" destId="{DA3932AF-6B78-4D27-9316-4442E5DD8038}" srcOrd="0" destOrd="0" presId="urn:microsoft.com/office/officeart/2016/7/layout/VerticalHollowActionList"/>
    <dgm:cxn modelId="{AE63F3B6-F180-42DE-8D95-C13B03EBDF15}" type="presParOf" srcId="{223D1968-4DE6-41CE-A74F-148DB51B9169}" destId="{629C30BB-D143-4268-9762-7E42F0EB3E72}"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3EF1-396E-4555-A1D6-9EB9627B53EA}"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en-GB"/>
        </a:p>
      </dgm:t>
    </dgm:pt>
    <dgm:pt modelId="{75DB0DA5-69B9-4B54-9368-2B4C96F88811}">
      <dgm:prSet/>
      <dgm:spPr/>
      <dgm:t>
        <a:bodyPr/>
        <a:lstStyle/>
        <a:p>
          <a:r>
            <a:rPr lang="en-GB" dirty="0"/>
            <a:t>Return</a:t>
          </a:r>
        </a:p>
      </dgm:t>
    </dgm:pt>
    <dgm:pt modelId="{F8F22455-BB13-49D9-A0F5-8F80103C0998}" type="parTrans" cxnId="{C3581D48-91E2-4758-ADB4-7F4CC6665A6C}">
      <dgm:prSet/>
      <dgm:spPr/>
      <dgm:t>
        <a:bodyPr/>
        <a:lstStyle/>
        <a:p>
          <a:endParaRPr lang="en-GB"/>
        </a:p>
      </dgm:t>
    </dgm:pt>
    <dgm:pt modelId="{C570520F-5422-4B7D-BD89-C573A91D5A00}" type="sibTrans" cxnId="{C3581D48-91E2-4758-ADB4-7F4CC6665A6C}">
      <dgm:prSet/>
      <dgm:spPr/>
      <dgm:t>
        <a:bodyPr/>
        <a:lstStyle/>
        <a:p>
          <a:endParaRPr lang="en-GB"/>
        </a:p>
      </dgm:t>
    </dgm:pt>
    <dgm:pt modelId="{83E1214E-4808-42D7-9472-BCEE3A7E51EA}">
      <dgm:prSet/>
      <dgm:spPr/>
      <dgm:t>
        <a:bodyPr/>
        <a:lstStyle/>
        <a:p>
          <a:r>
            <a:rPr lang="en-GB" dirty="0"/>
            <a:t>Investment income</a:t>
          </a:r>
        </a:p>
      </dgm:t>
    </dgm:pt>
    <dgm:pt modelId="{9A565C1A-D5D9-4450-AB71-52994DDB05F7}" type="parTrans" cxnId="{4700E302-62C8-43E3-B11C-5C360B802FC4}">
      <dgm:prSet/>
      <dgm:spPr/>
      <dgm:t>
        <a:bodyPr/>
        <a:lstStyle/>
        <a:p>
          <a:endParaRPr lang="en-GB"/>
        </a:p>
      </dgm:t>
    </dgm:pt>
    <dgm:pt modelId="{5CC3F85F-E97D-41E2-BEEC-A1B7C7263B8D}" type="sibTrans" cxnId="{4700E302-62C8-43E3-B11C-5C360B802FC4}">
      <dgm:prSet/>
      <dgm:spPr/>
      <dgm:t>
        <a:bodyPr/>
        <a:lstStyle/>
        <a:p>
          <a:endParaRPr lang="en-GB"/>
        </a:p>
      </dgm:t>
    </dgm:pt>
    <dgm:pt modelId="{D53176D0-BD23-4CE2-8D51-78E9BA31D703}">
      <dgm:prSet/>
      <dgm:spPr/>
      <dgm:t>
        <a:bodyPr/>
        <a:lstStyle/>
        <a:p>
          <a:r>
            <a:rPr lang="en-GB" dirty="0"/>
            <a:t>Capital gains</a:t>
          </a:r>
        </a:p>
      </dgm:t>
    </dgm:pt>
    <dgm:pt modelId="{23BB56F5-9E71-4AB8-91D9-6185BC88D8BD}" type="parTrans" cxnId="{61843340-7585-4645-A5D0-9829094F2BA0}">
      <dgm:prSet/>
      <dgm:spPr/>
      <dgm:t>
        <a:bodyPr/>
        <a:lstStyle/>
        <a:p>
          <a:endParaRPr lang="en-GB"/>
        </a:p>
      </dgm:t>
    </dgm:pt>
    <dgm:pt modelId="{0F251A09-C212-46A0-B088-2EDBC6B5C48D}" type="sibTrans" cxnId="{61843340-7585-4645-A5D0-9829094F2BA0}">
      <dgm:prSet/>
      <dgm:spPr/>
      <dgm:t>
        <a:bodyPr/>
        <a:lstStyle/>
        <a:p>
          <a:endParaRPr lang="en-GB"/>
        </a:p>
      </dgm:t>
    </dgm:pt>
    <dgm:pt modelId="{2996AD48-D195-4567-81C3-D2CFE0EF871D}" type="pres">
      <dgm:prSet presAssocID="{9A013EF1-396E-4555-A1D6-9EB9627B53EA}" presName="cycle" presStyleCnt="0">
        <dgm:presLayoutVars>
          <dgm:chMax val="1"/>
          <dgm:dir/>
          <dgm:animLvl val="ctr"/>
          <dgm:resizeHandles val="exact"/>
        </dgm:presLayoutVars>
      </dgm:prSet>
      <dgm:spPr/>
    </dgm:pt>
    <dgm:pt modelId="{8504051B-F468-4BCE-B51B-2B8C516F9F66}" type="pres">
      <dgm:prSet presAssocID="{75DB0DA5-69B9-4B54-9368-2B4C96F88811}" presName="centerShape" presStyleLbl="node0" presStyleIdx="0" presStyleCnt="1"/>
      <dgm:spPr/>
    </dgm:pt>
    <dgm:pt modelId="{49ED5B09-5DA5-4FA9-AEF7-195FD69E0EFD}" type="pres">
      <dgm:prSet presAssocID="{9A565C1A-D5D9-4450-AB71-52994DDB05F7}" presName="parTrans" presStyleLbl="bgSibTrans2D1" presStyleIdx="0" presStyleCnt="2"/>
      <dgm:spPr/>
    </dgm:pt>
    <dgm:pt modelId="{34C0F94B-18CB-4DC2-90C9-F3530E60BECD}" type="pres">
      <dgm:prSet presAssocID="{83E1214E-4808-42D7-9472-BCEE3A7E51EA}" presName="node" presStyleLbl="node1" presStyleIdx="0" presStyleCnt="2">
        <dgm:presLayoutVars>
          <dgm:bulletEnabled val="1"/>
        </dgm:presLayoutVars>
      </dgm:prSet>
      <dgm:spPr/>
    </dgm:pt>
    <dgm:pt modelId="{AA24EFEC-D027-42A3-A7CB-1C59573C93AA}" type="pres">
      <dgm:prSet presAssocID="{23BB56F5-9E71-4AB8-91D9-6185BC88D8BD}" presName="parTrans" presStyleLbl="bgSibTrans2D1" presStyleIdx="1" presStyleCnt="2"/>
      <dgm:spPr/>
    </dgm:pt>
    <dgm:pt modelId="{A1F87B5B-9546-471F-9280-31C5ED743FFD}" type="pres">
      <dgm:prSet presAssocID="{D53176D0-BD23-4CE2-8D51-78E9BA31D703}" presName="node" presStyleLbl="node1" presStyleIdx="1" presStyleCnt="2">
        <dgm:presLayoutVars>
          <dgm:bulletEnabled val="1"/>
        </dgm:presLayoutVars>
      </dgm:prSet>
      <dgm:spPr/>
    </dgm:pt>
  </dgm:ptLst>
  <dgm:cxnLst>
    <dgm:cxn modelId="{2526E101-4088-42CA-B608-D477DAF087E4}" type="presOf" srcId="{9A013EF1-396E-4555-A1D6-9EB9627B53EA}" destId="{2996AD48-D195-4567-81C3-D2CFE0EF871D}" srcOrd="0" destOrd="0" presId="urn:microsoft.com/office/officeart/2005/8/layout/radial4"/>
    <dgm:cxn modelId="{4700E302-62C8-43E3-B11C-5C360B802FC4}" srcId="{75DB0DA5-69B9-4B54-9368-2B4C96F88811}" destId="{83E1214E-4808-42D7-9472-BCEE3A7E51EA}" srcOrd="0" destOrd="0" parTransId="{9A565C1A-D5D9-4450-AB71-52994DDB05F7}" sibTransId="{5CC3F85F-E97D-41E2-BEEC-A1B7C7263B8D}"/>
    <dgm:cxn modelId="{F2061139-27DE-4BCE-9F02-652EAC00BDEB}" type="presOf" srcId="{D53176D0-BD23-4CE2-8D51-78E9BA31D703}" destId="{A1F87B5B-9546-471F-9280-31C5ED743FFD}" srcOrd="0" destOrd="0" presId="urn:microsoft.com/office/officeart/2005/8/layout/radial4"/>
    <dgm:cxn modelId="{A65F993C-4E43-470C-B4D1-BF137286BD25}" type="presOf" srcId="{83E1214E-4808-42D7-9472-BCEE3A7E51EA}" destId="{34C0F94B-18CB-4DC2-90C9-F3530E60BECD}" srcOrd="0" destOrd="0" presId="urn:microsoft.com/office/officeart/2005/8/layout/radial4"/>
    <dgm:cxn modelId="{61843340-7585-4645-A5D0-9829094F2BA0}" srcId="{75DB0DA5-69B9-4B54-9368-2B4C96F88811}" destId="{D53176D0-BD23-4CE2-8D51-78E9BA31D703}" srcOrd="1" destOrd="0" parTransId="{23BB56F5-9E71-4AB8-91D9-6185BC88D8BD}" sibTransId="{0F251A09-C212-46A0-B088-2EDBC6B5C48D}"/>
    <dgm:cxn modelId="{C3581D48-91E2-4758-ADB4-7F4CC6665A6C}" srcId="{9A013EF1-396E-4555-A1D6-9EB9627B53EA}" destId="{75DB0DA5-69B9-4B54-9368-2B4C96F88811}" srcOrd="0" destOrd="0" parTransId="{F8F22455-BB13-49D9-A0F5-8F80103C0998}" sibTransId="{C570520F-5422-4B7D-BD89-C573A91D5A00}"/>
    <dgm:cxn modelId="{18F40C87-BAB1-4B90-B989-76BCB9B8D116}" type="presOf" srcId="{9A565C1A-D5D9-4450-AB71-52994DDB05F7}" destId="{49ED5B09-5DA5-4FA9-AEF7-195FD69E0EFD}" srcOrd="0" destOrd="0" presId="urn:microsoft.com/office/officeart/2005/8/layout/radial4"/>
    <dgm:cxn modelId="{77B7BF8E-5ADF-494B-8026-5C2CEDAC65E9}" type="presOf" srcId="{75DB0DA5-69B9-4B54-9368-2B4C96F88811}" destId="{8504051B-F468-4BCE-B51B-2B8C516F9F66}" srcOrd="0" destOrd="0" presId="urn:microsoft.com/office/officeart/2005/8/layout/radial4"/>
    <dgm:cxn modelId="{77D89FC0-0158-4000-B038-0CA8B93C3861}" type="presOf" srcId="{23BB56F5-9E71-4AB8-91D9-6185BC88D8BD}" destId="{AA24EFEC-D027-42A3-A7CB-1C59573C93AA}" srcOrd="0" destOrd="0" presId="urn:microsoft.com/office/officeart/2005/8/layout/radial4"/>
    <dgm:cxn modelId="{8CC47B14-C20E-4287-AF13-6F5699673567}" type="presParOf" srcId="{2996AD48-D195-4567-81C3-D2CFE0EF871D}" destId="{8504051B-F468-4BCE-B51B-2B8C516F9F66}" srcOrd="0" destOrd="0" presId="urn:microsoft.com/office/officeart/2005/8/layout/radial4"/>
    <dgm:cxn modelId="{A4F9C40C-DE36-474F-A6FE-800E67615D63}" type="presParOf" srcId="{2996AD48-D195-4567-81C3-D2CFE0EF871D}" destId="{49ED5B09-5DA5-4FA9-AEF7-195FD69E0EFD}" srcOrd="1" destOrd="0" presId="urn:microsoft.com/office/officeart/2005/8/layout/radial4"/>
    <dgm:cxn modelId="{4008CC10-D354-4E98-8D63-E8450C463679}" type="presParOf" srcId="{2996AD48-D195-4567-81C3-D2CFE0EF871D}" destId="{34C0F94B-18CB-4DC2-90C9-F3530E60BECD}" srcOrd="2" destOrd="0" presId="urn:microsoft.com/office/officeart/2005/8/layout/radial4"/>
    <dgm:cxn modelId="{E57178DD-9A07-432D-B83B-7A3FE2DD24DA}" type="presParOf" srcId="{2996AD48-D195-4567-81C3-D2CFE0EF871D}" destId="{AA24EFEC-D027-42A3-A7CB-1C59573C93AA}" srcOrd="3" destOrd="0" presId="urn:microsoft.com/office/officeart/2005/8/layout/radial4"/>
    <dgm:cxn modelId="{4DA4BDF8-A9B6-4B01-BB7B-682C46BF99FA}" type="presParOf" srcId="{2996AD48-D195-4567-81C3-D2CFE0EF871D}" destId="{A1F87B5B-9546-471F-9280-31C5ED743FFD}"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FB8441-6754-4889-9B1B-89BA8BFBD2C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B6CD22F0-1BFB-4A0F-9F06-5607B430920B}">
      <dgm:prSet/>
      <dgm:spPr/>
      <dgm:t>
        <a:bodyPr/>
        <a:lstStyle/>
        <a:p>
          <a:r>
            <a:rPr lang="en-GB"/>
            <a:t>Risk-free assets</a:t>
          </a:r>
          <a:endParaRPr lang="en-US"/>
        </a:p>
      </dgm:t>
    </dgm:pt>
    <dgm:pt modelId="{52692705-4410-4066-A287-6A82D3ABA001}" type="parTrans" cxnId="{C007CA90-079D-498A-9842-30A844D4C638}">
      <dgm:prSet/>
      <dgm:spPr/>
      <dgm:t>
        <a:bodyPr/>
        <a:lstStyle/>
        <a:p>
          <a:endParaRPr lang="en-GB"/>
        </a:p>
      </dgm:t>
    </dgm:pt>
    <dgm:pt modelId="{B2E93E9E-4F63-4527-AC7A-B3BD4BE77EF2}" type="sibTrans" cxnId="{C007CA90-079D-498A-9842-30A844D4C638}">
      <dgm:prSet/>
      <dgm:spPr/>
      <dgm:t>
        <a:bodyPr/>
        <a:lstStyle/>
        <a:p>
          <a:endParaRPr lang="en-GB"/>
        </a:p>
      </dgm:t>
    </dgm:pt>
    <dgm:pt modelId="{3F6DD636-3F36-4468-86B7-C88ED2E00930}">
      <dgm:prSet/>
      <dgm:spPr/>
      <dgm:t>
        <a:bodyPr/>
        <a:lstStyle/>
        <a:p>
          <a:r>
            <a:rPr lang="en-GB"/>
            <a:t>Actual returns on such assets are not different from what is expected.</a:t>
          </a:r>
          <a:endParaRPr lang="en-US"/>
        </a:p>
      </dgm:t>
    </dgm:pt>
    <dgm:pt modelId="{E1B5A610-8F6B-4978-B932-DFCA94B2BCFB}" type="parTrans" cxnId="{C383F64D-05B6-487F-AA59-773625584076}">
      <dgm:prSet/>
      <dgm:spPr/>
      <dgm:t>
        <a:bodyPr/>
        <a:lstStyle/>
        <a:p>
          <a:endParaRPr lang="en-GB"/>
        </a:p>
      </dgm:t>
    </dgm:pt>
    <dgm:pt modelId="{64145FE2-8935-401F-BEB6-CB86EC4A9F21}" type="sibTrans" cxnId="{C383F64D-05B6-487F-AA59-773625584076}">
      <dgm:prSet/>
      <dgm:spPr/>
      <dgm:t>
        <a:bodyPr/>
        <a:lstStyle/>
        <a:p>
          <a:endParaRPr lang="en-GB"/>
        </a:p>
      </dgm:t>
    </dgm:pt>
    <dgm:pt modelId="{D662CF54-6D7A-4223-8D46-16976180DA1D}">
      <dgm:prSet/>
      <dgm:spPr/>
      <dgm:t>
        <a:bodyPr/>
        <a:lstStyle/>
        <a:p>
          <a:r>
            <a:rPr lang="en-GB"/>
            <a:t>Government securities are the best proxies for risk-free assets.</a:t>
          </a:r>
          <a:endParaRPr lang="en-US"/>
        </a:p>
      </dgm:t>
    </dgm:pt>
    <dgm:pt modelId="{95B5C095-B3EE-425B-89BD-D51ACF09803E}" type="parTrans" cxnId="{9442429A-76E7-473F-B997-1F78D1E3D182}">
      <dgm:prSet/>
      <dgm:spPr/>
      <dgm:t>
        <a:bodyPr/>
        <a:lstStyle/>
        <a:p>
          <a:endParaRPr lang="en-GB"/>
        </a:p>
      </dgm:t>
    </dgm:pt>
    <dgm:pt modelId="{01026830-C1EA-41D7-915C-092D8B24F0DD}" type="sibTrans" cxnId="{9442429A-76E7-473F-B997-1F78D1E3D182}">
      <dgm:prSet/>
      <dgm:spPr/>
      <dgm:t>
        <a:bodyPr/>
        <a:lstStyle/>
        <a:p>
          <a:endParaRPr lang="en-GB"/>
        </a:p>
      </dgm:t>
    </dgm:pt>
    <dgm:pt modelId="{31F32DCC-5B76-48B1-A889-BE5C8DFCCC2C}">
      <dgm:prSet/>
      <dgm:spPr/>
      <dgm:t>
        <a:bodyPr/>
        <a:lstStyle/>
        <a:p>
          <a:r>
            <a:rPr lang="en-GB"/>
            <a:t>Risky assets</a:t>
          </a:r>
          <a:endParaRPr lang="en-US"/>
        </a:p>
      </dgm:t>
    </dgm:pt>
    <dgm:pt modelId="{EDD65BB1-E126-4287-82C6-40EBCE27BCB7}" type="parTrans" cxnId="{F6E40ABE-899D-44C0-A6C7-443E21FD2DE1}">
      <dgm:prSet/>
      <dgm:spPr/>
      <dgm:t>
        <a:bodyPr/>
        <a:lstStyle/>
        <a:p>
          <a:endParaRPr lang="en-GB"/>
        </a:p>
      </dgm:t>
    </dgm:pt>
    <dgm:pt modelId="{7A0D61E0-4399-492A-996C-0D32D67A064F}" type="sibTrans" cxnId="{F6E40ABE-899D-44C0-A6C7-443E21FD2DE1}">
      <dgm:prSet/>
      <dgm:spPr/>
      <dgm:t>
        <a:bodyPr/>
        <a:lstStyle/>
        <a:p>
          <a:endParaRPr lang="en-GB"/>
        </a:p>
      </dgm:t>
    </dgm:pt>
    <dgm:pt modelId="{BBDC4B8B-7C6A-4606-88F2-99445AB4F962}">
      <dgm:prSet/>
      <dgm:spPr/>
      <dgm:t>
        <a:bodyPr/>
        <a:lstStyle/>
        <a:p>
          <a:r>
            <a:rPr lang="en-GB"/>
            <a:t>Actual returns on such assets are not guaranteed; and so, may differ from what is expected.</a:t>
          </a:r>
          <a:endParaRPr lang="en-US"/>
        </a:p>
      </dgm:t>
    </dgm:pt>
    <dgm:pt modelId="{78BB9AAB-27F2-489C-AAE3-0367AFC74EC7}" type="parTrans" cxnId="{BEE31FBE-B8D3-41B1-B0A9-BD2C1D14BBCD}">
      <dgm:prSet/>
      <dgm:spPr/>
      <dgm:t>
        <a:bodyPr/>
        <a:lstStyle/>
        <a:p>
          <a:endParaRPr lang="en-GB"/>
        </a:p>
      </dgm:t>
    </dgm:pt>
    <dgm:pt modelId="{E4FE2D7A-4CAA-4F4A-8A00-2849E6F6A43B}" type="sibTrans" cxnId="{BEE31FBE-B8D3-41B1-B0A9-BD2C1D14BBCD}">
      <dgm:prSet/>
      <dgm:spPr/>
      <dgm:t>
        <a:bodyPr/>
        <a:lstStyle/>
        <a:p>
          <a:endParaRPr lang="en-GB"/>
        </a:p>
      </dgm:t>
    </dgm:pt>
    <dgm:pt modelId="{1728A29A-B11F-4263-9CEF-6DDCB235674D}">
      <dgm:prSet/>
      <dgm:spPr/>
      <dgm:t>
        <a:bodyPr/>
        <a:lstStyle/>
        <a:p>
          <a:r>
            <a:rPr lang="en-GB"/>
            <a:t>E.g., equity stocks.</a:t>
          </a:r>
          <a:endParaRPr lang="en-US"/>
        </a:p>
      </dgm:t>
    </dgm:pt>
    <dgm:pt modelId="{C27D3047-8575-4454-8898-9514BA3ED0C7}" type="parTrans" cxnId="{B6442C26-C1E6-4F22-AF78-66B2A2A2F46E}">
      <dgm:prSet/>
      <dgm:spPr/>
      <dgm:t>
        <a:bodyPr/>
        <a:lstStyle/>
        <a:p>
          <a:endParaRPr lang="en-GB"/>
        </a:p>
      </dgm:t>
    </dgm:pt>
    <dgm:pt modelId="{6B075E0D-8D8A-464F-90DB-FA4BE1B3D856}" type="sibTrans" cxnId="{B6442C26-C1E6-4F22-AF78-66B2A2A2F46E}">
      <dgm:prSet/>
      <dgm:spPr/>
      <dgm:t>
        <a:bodyPr/>
        <a:lstStyle/>
        <a:p>
          <a:endParaRPr lang="en-GB"/>
        </a:p>
      </dgm:t>
    </dgm:pt>
    <dgm:pt modelId="{5358B1FF-6D1C-4F0F-ACAB-7C2C2440852F}" type="pres">
      <dgm:prSet presAssocID="{02FB8441-6754-4889-9B1B-89BA8BFBD2C6}" presName="vert0" presStyleCnt="0">
        <dgm:presLayoutVars>
          <dgm:dir/>
          <dgm:animOne val="branch"/>
          <dgm:animLvl val="lvl"/>
        </dgm:presLayoutVars>
      </dgm:prSet>
      <dgm:spPr/>
    </dgm:pt>
    <dgm:pt modelId="{F1C609E7-47A6-40A9-9DFF-83D3DD7E5B77}" type="pres">
      <dgm:prSet presAssocID="{B6CD22F0-1BFB-4A0F-9F06-5607B430920B}" presName="thickLine" presStyleLbl="alignNode1" presStyleIdx="0" presStyleCnt="2"/>
      <dgm:spPr/>
    </dgm:pt>
    <dgm:pt modelId="{EC9A5039-7F8B-46A1-B9B4-A5402561BEA4}" type="pres">
      <dgm:prSet presAssocID="{B6CD22F0-1BFB-4A0F-9F06-5607B430920B}" presName="horz1" presStyleCnt="0"/>
      <dgm:spPr/>
    </dgm:pt>
    <dgm:pt modelId="{83FE4B26-6E11-47DF-8284-BFBD456AC20F}" type="pres">
      <dgm:prSet presAssocID="{B6CD22F0-1BFB-4A0F-9F06-5607B430920B}" presName="tx1" presStyleLbl="revTx" presStyleIdx="0" presStyleCnt="6"/>
      <dgm:spPr/>
    </dgm:pt>
    <dgm:pt modelId="{001F85AC-4800-415B-8A32-2AF164976287}" type="pres">
      <dgm:prSet presAssocID="{B6CD22F0-1BFB-4A0F-9F06-5607B430920B}" presName="vert1" presStyleCnt="0"/>
      <dgm:spPr/>
    </dgm:pt>
    <dgm:pt modelId="{BEF2133E-AAF1-4109-946A-53B45259CB5F}" type="pres">
      <dgm:prSet presAssocID="{3F6DD636-3F36-4468-86B7-C88ED2E00930}" presName="vertSpace2a" presStyleCnt="0"/>
      <dgm:spPr/>
    </dgm:pt>
    <dgm:pt modelId="{475B6B25-8727-4B23-8ABE-0D03F95E3A4D}" type="pres">
      <dgm:prSet presAssocID="{3F6DD636-3F36-4468-86B7-C88ED2E00930}" presName="horz2" presStyleCnt="0"/>
      <dgm:spPr/>
    </dgm:pt>
    <dgm:pt modelId="{87048835-2094-433B-9D28-345BA283931E}" type="pres">
      <dgm:prSet presAssocID="{3F6DD636-3F36-4468-86B7-C88ED2E00930}" presName="horzSpace2" presStyleCnt="0"/>
      <dgm:spPr/>
    </dgm:pt>
    <dgm:pt modelId="{71D5B12A-90B1-4619-BA80-1B88EEB17F0B}" type="pres">
      <dgm:prSet presAssocID="{3F6DD636-3F36-4468-86B7-C88ED2E00930}" presName="tx2" presStyleLbl="revTx" presStyleIdx="1" presStyleCnt="6"/>
      <dgm:spPr/>
    </dgm:pt>
    <dgm:pt modelId="{44221DB8-1F05-46A5-975D-67989B31370C}" type="pres">
      <dgm:prSet presAssocID="{3F6DD636-3F36-4468-86B7-C88ED2E00930}" presName="vert2" presStyleCnt="0"/>
      <dgm:spPr/>
    </dgm:pt>
    <dgm:pt modelId="{2935E875-4C0D-4C73-87B8-0011E1571361}" type="pres">
      <dgm:prSet presAssocID="{3F6DD636-3F36-4468-86B7-C88ED2E00930}" presName="thinLine2b" presStyleLbl="callout" presStyleIdx="0" presStyleCnt="4"/>
      <dgm:spPr/>
    </dgm:pt>
    <dgm:pt modelId="{C4D6A744-87D1-4D12-ADD1-5F050D9DED23}" type="pres">
      <dgm:prSet presAssocID="{3F6DD636-3F36-4468-86B7-C88ED2E00930}" presName="vertSpace2b" presStyleCnt="0"/>
      <dgm:spPr/>
    </dgm:pt>
    <dgm:pt modelId="{817A5D6B-7C35-45FF-8F1D-9AE6518AC45E}" type="pres">
      <dgm:prSet presAssocID="{D662CF54-6D7A-4223-8D46-16976180DA1D}" presName="horz2" presStyleCnt="0"/>
      <dgm:spPr/>
    </dgm:pt>
    <dgm:pt modelId="{56C815BB-A00F-40F8-877D-AAA05DD911B0}" type="pres">
      <dgm:prSet presAssocID="{D662CF54-6D7A-4223-8D46-16976180DA1D}" presName="horzSpace2" presStyleCnt="0"/>
      <dgm:spPr/>
    </dgm:pt>
    <dgm:pt modelId="{2E762708-7EA9-40B4-A676-89ED630DE63F}" type="pres">
      <dgm:prSet presAssocID="{D662CF54-6D7A-4223-8D46-16976180DA1D}" presName="tx2" presStyleLbl="revTx" presStyleIdx="2" presStyleCnt="6"/>
      <dgm:spPr/>
    </dgm:pt>
    <dgm:pt modelId="{E02A727E-63C6-4965-A9A4-FC56A1D267E2}" type="pres">
      <dgm:prSet presAssocID="{D662CF54-6D7A-4223-8D46-16976180DA1D}" presName="vert2" presStyleCnt="0"/>
      <dgm:spPr/>
    </dgm:pt>
    <dgm:pt modelId="{CBADF7CA-C64A-43A5-9A39-A0C739EE8C4E}" type="pres">
      <dgm:prSet presAssocID="{D662CF54-6D7A-4223-8D46-16976180DA1D}" presName="thinLine2b" presStyleLbl="callout" presStyleIdx="1" presStyleCnt="4"/>
      <dgm:spPr/>
    </dgm:pt>
    <dgm:pt modelId="{A27BCF06-271C-4327-BC6E-FCFCCDE46F28}" type="pres">
      <dgm:prSet presAssocID="{D662CF54-6D7A-4223-8D46-16976180DA1D}" presName="vertSpace2b" presStyleCnt="0"/>
      <dgm:spPr/>
    </dgm:pt>
    <dgm:pt modelId="{604A97C7-112B-48A9-801E-277F7D2556AA}" type="pres">
      <dgm:prSet presAssocID="{31F32DCC-5B76-48B1-A889-BE5C8DFCCC2C}" presName="thickLine" presStyleLbl="alignNode1" presStyleIdx="1" presStyleCnt="2"/>
      <dgm:spPr/>
    </dgm:pt>
    <dgm:pt modelId="{449D3FAC-5129-4AC0-B9AC-F76E09391005}" type="pres">
      <dgm:prSet presAssocID="{31F32DCC-5B76-48B1-A889-BE5C8DFCCC2C}" presName="horz1" presStyleCnt="0"/>
      <dgm:spPr/>
    </dgm:pt>
    <dgm:pt modelId="{ED099F60-2F42-4C88-88BF-138AB75E44B3}" type="pres">
      <dgm:prSet presAssocID="{31F32DCC-5B76-48B1-A889-BE5C8DFCCC2C}" presName="tx1" presStyleLbl="revTx" presStyleIdx="3" presStyleCnt="6"/>
      <dgm:spPr/>
    </dgm:pt>
    <dgm:pt modelId="{DA13EB28-9AC6-49DB-AE28-F2AF4CB7F396}" type="pres">
      <dgm:prSet presAssocID="{31F32DCC-5B76-48B1-A889-BE5C8DFCCC2C}" presName="vert1" presStyleCnt="0"/>
      <dgm:spPr/>
    </dgm:pt>
    <dgm:pt modelId="{17C500E0-2286-4EF9-93EB-B49C2E550E9A}" type="pres">
      <dgm:prSet presAssocID="{BBDC4B8B-7C6A-4606-88F2-99445AB4F962}" presName="vertSpace2a" presStyleCnt="0"/>
      <dgm:spPr/>
    </dgm:pt>
    <dgm:pt modelId="{047ECC91-74B8-4DF2-9DA0-10E3B1319099}" type="pres">
      <dgm:prSet presAssocID="{BBDC4B8B-7C6A-4606-88F2-99445AB4F962}" presName="horz2" presStyleCnt="0"/>
      <dgm:spPr/>
    </dgm:pt>
    <dgm:pt modelId="{284173D2-86DD-496A-BA0A-F80624B33449}" type="pres">
      <dgm:prSet presAssocID="{BBDC4B8B-7C6A-4606-88F2-99445AB4F962}" presName="horzSpace2" presStyleCnt="0"/>
      <dgm:spPr/>
    </dgm:pt>
    <dgm:pt modelId="{BDF584D3-0AAD-4749-A6F2-F081BEE0BF97}" type="pres">
      <dgm:prSet presAssocID="{BBDC4B8B-7C6A-4606-88F2-99445AB4F962}" presName="tx2" presStyleLbl="revTx" presStyleIdx="4" presStyleCnt="6"/>
      <dgm:spPr/>
    </dgm:pt>
    <dgm:pt modelId="{8D846773-A8F4-49E8-AFF5-0F95CB0185D6}" type="pres">
      <dgm:prSet presAssocID="{BBDC4B8B-7C6A-4606-88F2-99445AB4F962}" presName="vert2" presStyleCnt="0"/>
      <dgm:spPr/>
    </dgm:pt>
    <dgm:pt modelId="{EAD905ED-1A62-482F-A763-9A2B30B9C699}" type="pres">
      <dgm:prSet presAssocID="{BBDC4B8B-7C6A-4606-88F2-99445AB4F962}" presName="thinLine2b" presStyleLbl="callout" presStyleIdx="2" presStyleCnt="4"/>
      <dgm:spPr/>
    </dgm:pt>
    <dgm:pt modelId="{A447DE90-0246-4D3B-BC64-AB5A63707C4F}" type="pres">
      <dgm:prSet presAssocID="{BBDC4B8B-7C6A-4606-88F2-99445AB4F962}" presName="vertSpace2b" presStyleCnt="0"/>
      <dgm:spPr/>
    </dgm:pt>
    <dgm:pt modelId="{67A40E05-1CCF-4B2D-938C-186AC94471FF}" type="pres">
      <dgm:prSet presAssocID="{1728A29A-B11F-4263-9CEF-6DDCB235674D}" presName="horz2" presStyleCnt="0"/>
      <dgm:spPr/>
    </dgm:pt>
    <dgm:pt modelId="{6D643F22-0038-4B67-BB47-5AEA2971E096}" type="pres">
      <dgm:prSet presAssocID="{1728A29A-B11F-4263-9CEF-6DDCB235674D}" presName="horzSpace2" presStyleCnt="0"/>
      <dgm:spPr/>
    </dgm:pt>
    <dgm:pt modelId="{18E04258-FD25-468B-BC88-4AF3AD973C24}" type="pres">
      <dgm:prSet presAssocID="{1728A29A-B11F-4263-9CEF-6DDCB235674D}" presName="tx2" presStyleLbl="revTx" presStyleIdx="5" presStyleCnt="6"/>
      <dgm:spPr/>
    </dgm:pt>
    <dgm:pt modelId="{A60DD376-8CB5-4FD8-AFD6-4C39BFC9DD6F}" type="pres">
      <dgm:prSet presAssocID="{1728A29A-B11F-4263-9CEF-6DDCB235674D}" presName="vert2" presStyleCnt="0"/>
      <dgm:spPr/>
    </dgm:pt>
    <dgm:pt modelId="{AE649194-8E33-45E3-9639-7DDF3D486F8C}" type="pres">
      <dgm:prSet presAssocID="{1728A29A-B11F-4263-9CEF-6DDCB235674D}" presName="thinLine2b" presStyleLbl="callout" presStyleIdx="3" presStyleCnt="4"/>
      <dgm:spPr/>
    </dgm:pt>
    <dgm:pt modelId="{8387343D-58E5-42C0-9B45-E8DDF000F51E}" type="pres">
      <dgm:prSet presAssocID="{1728A29A-B11F-4263-9CEF-6DDCB235674D}" presName="vertSpace2b" presStyleCnt="0"/>
      <dgm:spPr/>
    </dgm:pt>
  </dgm:ptLst>
  <dgm:cxnLst>
    <dgm:cxn modelId="{B6442C26-C1E6-4F22-AF78-66B2A2A2F46E}" srcId="{31F32DCC-5B76-48B1-A889-BE5C8DFCCC2C}" destId="{1728A29A-B11F-4263-9CEF-6DDCB235674D}" srcOrd="1" destOrd="0" parTransId="{C27D3047-8575-4454-8898-9514BA3ED0C7}" sibTransId="{6B075E0D-8D8A-464F-90DB-FA4BE1B3D856}"/>
    <dgm:cxn modelId="{6CA3DC2D-DFC4-484D-A14C-D0853B33D54E}" type="presOf" srcId="{02FB8441-6754-4889-9B1B-89BA8BFBD2C6}" destId="{5358B1FF-6D1C-4F0F-ACAB-7C2C2440852F}" srcOrd="0" destOrd="0" presId="urn:microsoft.com/office/officeart/2008/layout/LinedList"/>
    <dgm:cxn modelId="{1FF18035-839E-4750-ADBE-D6527A8067F9}" type="presOf" srcId="{BBDC4B8B-7C6A-4606-88F2-99445AB4F962}" destId="{BDF584D3-0AAD-4749-A6F2-F081BEE0BF97}" srcOrd="0" destOrd="0" presId="urn:microsoft.com/office/officeart/2008/layout/LinedList"/>
    <dgm:cxn modelId="{C383F64D-05B6-487F-AA59-773625584076}" srcId="{B6CD22F0-1BFB-4A0F-9F06-5607B430920B}" destId="{3F6DD636-3F36-4468-86B7-C88ED2E00930}" srcOrd="0" destOrd="0" parTransId="{E1B5A610-8F6B-4978-B932-DFCA94B2BCFB}" sibTransId="{64145FE2-8935-401F-BEB6-CB86EC4A9F21}"/>
    <dgm:cxn modelId="{15588C77-CD03-4BA1-B2F1-51BD78B855FA}" type="presOf" srcId="{3F6DD636-3F36-4468-86B7-C88ED2E00930}" destId="{71D5B12A-90B1-4619-BA80-1B88EEB17F0B}" srcOrd="0" destOrd="0" presId="urn:microsoft.com/office/officeart/2008/layout/LinedList"/>
    <dgm:cxn modelId="{899FBA79-ED5B-43FF-A671-4A41767F86EB}" type="presOf" srcId="{1728A29A-B11F-4263-9CEF-6DDCB235674D}" destId="{18E04258-FD25-468B-BC88-4AF3AD973C24}" srcOrd="0" destOrd="0" presId="urn:microsoft.com/office/officeart/2008/layout/LinedList"/>
    <dgm:cxn modelId="{C007CA90-079D-498A-9842-30A844D4C638}" srcId="{02FB8441-6754-4889-9B1B-89BA8BFBD2C6}" destId="{B6CD22F0-1BFB-4A0F-9F06-5607B430920B}" srcOrd="0" destOrd="0" parTransId="{52692705-4410-4066-A287-6A82D3ABA001}" sibTransId="{B2E93E9E-4F63-4527-AC7A-B3BD4BE77EF2}"/>
    <dgm:cxn modelId="{9442429A-76E7-473F-B997-1F78D1E3D182}" srcId="{B6CD22F0-1BFB-4A0F-9F06-5607B430920B}" destId="{D662CF54-6D7A-4223-8D46-16976180DA1D}" srcOrd="1" destOrd="0" parTransId="{95B5C095-B3EE-425B-89BD-D51ACF09803E}" sibTransId="{01026830-C1EA-41D7-915C-092D8B24F0DD}"/>
    <dgm:cxn modelId="{41040EB3-E637-4BE4-BD62-D7205B8AB1F9}" type="presOf" srcId="{B6CD22F0-1BFB-4A0F-9F06-5607B430920B}" destId="{83FE4B26-6E11-47DF-8284-BFBD456AC20F}" srcOrd="0" destOrd="0" presId="urn:microsoft.com/office/officeart/2008/layout/LinedList"/>
    <dgm:cxn modelId="{F6E40ABE-899D-44C0-A6C7-443E21FD2DE1}" srcId="{02FB8441-6754-4889-9B1B-89BA8BFBD2C6}" destId="{31F32DCC-5B76-48B1-A889-BE5C8DFCCC2C}" srcOrd="1" destOrd="0" parTransId="{EDD65BB1-E126-4287-82C6-40EBCE27BCB7}" sibTransId="{7A0D61E0-4399-492A-996C-0D32D67A064F}"/>
    <dgm:cxn modelId="{BEE31FBE-B8D3-41B1-B0A9-BD2C1D14BBCD}" srcId="{31F32DCC-5B76-48B1-A889-BE5C8DFCCC2C}" destId="{BBDC4B8B-7C6A-4606-88F2-99445AB4F962}" srcOrd="0" destOrd="0" parTransId="{78BB9AAB-27F2-489C-AAE3-0367AFC74EC7}" sibTransId="{E4FE2D7A-4CAA-4F4A-8A00-2849E6F6A43B}"/>
    <dgm:cxn modelId="{A9C3FED5-B136-4454-9420-ED7E3BD6E1D5}" type="presOf" srcId="{D662CF54-6D7A-4223-8D46-16976180DA1D}" destId="{2E762708-7EA9-40B4-A676-89ED630DE63F}" srcOrd="0" destOrd="0" presId="urn:microsoft.com/office/officeart/2008/layout/LinedList"/>
    <dgm:cxn modelId="{B5409CEF-E1BD-4994-A21C-82994755EFB6}" type="presOf" srcId="{31F32DCC-5B76-48B1-A889-BE5C8DFCCC2C}" destId="{ED099F60-2F42-4C88-88BF-138AB75E44B3}" srcOrd="0" destOrd="0" presId="urn:microsoft.com/office/officeart/2008/layout/LinedList"/>
    <dgm:cxn modelId="{5D6A5ECC-15D4-46A1-B8CF-3D730816AA1D}" type="presParOf" srcId="{5358B1FF-6D1C-4F0F-ACAB-7C2C2440852F}" destId="{F1C609E7-47A6-40A9-9DFF-83D3DD7E5B77}" srcOrd="0" destOrd="0" presId="urn:microsoft.com/office/officeart/2008/layout/LinedList"/>
    <dgm:cxn modelId="{AB218949-CDF8-4A0D-927A-EE0D1729C71B}" type="presParOf" srcId="{5358B1FF-6D1C-4F0F-ACAB-7C2C2440852F}" destId="{EC9A5039-7F8B-46A1-B9B4-A5402561BEA4}" srcOrd="1" destOrd="0" presId="urn:microsoft.com/office/officeart/2008/layout/LinedList"/>
    <dgm:cxn modelId="{97D603A5-9707-4F80-9174-E145B042E5E7}" type="presParOf" srcId="{EC9A5039-7F8B-46A1-B9B4-A5402561BEA4}" destId="{83FE4B26-6E11-47DF-8284-BFBD456AC20F}" srcOrd="0" destOrd="0" presId="urn:microsoft.com/office/officeart/2008/layout/LinedList"/>
    <dgm:cxn modelId="{D726F44F-9113-4D59-A0C6-CFB6F43DAF97}" type="presParOf" srcId="{EC9A5039-7F8B-46A1-B9B4-A5402561BEA4}" destId="{001F85AC-4800-415B-8A32-2AF164976287}" srcOrd="1" destOrd="0" presId="urn:microsoft.com/office/officeart/2008/layout/LinedList"/>
    <dgm:cxn modelId="{37B50DE0-49B1-413D-BB29-6DBF0E29CE36}" type="presParOf" srcId="{001F85AC-4800-415B-8A32-2AF164976287}" destId="{BEF2133E-AAF1-4109-946A-53B45259CB5F}" srcOrd="0" destOrd="0" presId="urn:microsoft.com/office/officeart/2008/layout/LinedList"/>
    <dgm:cxn modelId="{3A51B6BF-3C82-410F-AB2E-E98FC98128D4}" type="presParOf" srcId="{001F85AC-4800-415B-8A32-2AF164976287}" destId="{475B6B25-8727-4B23-8ABE-0D03F95E3A4D}" srcOrd="1" destOrd="0" presId="urn:microsoft.com/office/officeart/2008/layout/LinedList"/>
    <dgm:cxn modelId="{325998D8-A854-4473-A5E2-C9C9F1793E32}" type="presParOf" srcId="{475B6B25-8727-4B23-8ABE-0D03F95E3A4D}" destId="{87048835-2094-433B-9D28-345BA283931E}" srcOrd="0" destOrd="0" presId="urn:microsoft.com/office/officeart/2008/layout/LinedList"/>
    <dgm:cxn modelId="{42A8024B-4B4E-4887-84DE-9C18CE3E1EFF}" type="presParOf" srcId="{475B6B25-8727-4B23-8ABE-0D03F95E3A4D}" destId="{71D5B12A-90B1-4619-BA80-1B88EEB17F0B}" srcOrd="1" destOrd="0" presId="urn:microsoft.com/office/officeart/2008/layout/LinedList"/>
    <dgm:cxn modelId="{ED77BD17-458A-43BA-B15E-EEA78128BDA9}" type="presParOf" srcId="{475B6B25-8727-4B23-8ABE-0D03F95E3A4D}" destId="{44221DB8-1F05-46A5-975D-67989B31370C}" srcOrd="2" destOrd="0" presId="urn:microsoft.com/office/officeart/2008/layout/LinedList"/>
    <dgm:cxn modelId="{E8AD6255-C1B8-4687-8C06-54DC8DE69D59}" type="presParOf" srcId="{001F85AC-4800-415B-8A32-2AF164976287}" destId="{2935E875-4C0D-4C73-87B8-0011E1571361}" srcOrd="2" destOrd="0" presId="urn:microsoft.com/office/officeart/2008/layout/LinedList"/>
    <dgm:cxn modelId="{F4D69019-B494-46EE-B1C9-C6DAEDBAA426}" type="presParOf" srcId="{001F85AC-4800-415B-8A32-2AF164976287}" destId="{C4D6A744-87D1-4D12-ADD1-5F050D9DED23}" srcOrd="3" destOrd="0" presId="urn:microsoft.com/office/officeart/2008/layout/LinedList"/>
    <dgm:cxn modelId="{6F75CF0C-1036-4702-90E4-C3EE721622FD}" type="presParOf" srcId="{001F85AC-4800-415B-8A32-2AF164976287}" destId="{817A5D6B-7C35-45FF-8F1D-9AE6518AC45E}" srcOrd="4" destOrd="0" presId="urn:microsoft.com/office/officeart/2008/layout/LinedList"/>
    <dgm:cxn modelId="{404177E8-8579-4D50-A55A-AB2DB092B4AE}" type="presParOf" srcId="{817A5D6B-7C35-45FF-8F1D-9AE6518AC45E}" destId="{56C815BB-A00F-40F8-877D-AAA05DD911B0}" srcOrd="0" destOrd="0" presId="urn:microsoft.com/office/officeart/2008/layout/LinedList"/>
    <dgm:cxn modelId="{CB149CAF-6702-4B34-90F1-3652AEEEADE5}" type="presParOf" srcId="{817A5D6B-7C35-45FF-8F1D-9AE6518AC45E}" destId="{2E762708-7EA9-40B4-A676-89ED630DE63F}" srcOrd="1" destOrd="0" presId="urn:microsoft.com/office/officeart/2008/layout/LinedList"/>
    <dgm:cxn modelId="{0F33BAB5-F474-40BD-8982-29E1CC2DE6CB}" type="presParOf" srcId="{817A5D6B-7C35-45FF-8F1D-9AE6518AC45E}" destId="{E02A727E-63C6-4965-A9A4-FC56A1D267E2}" srcOrd="2" destOrd="0" presId="urn:microsoft.com/office/officeart/2008/layout/LinedList"/>
    <dgm:cxn modelId="{89A300DB-24B5-433B-8C2C-BE395A6F300B}" type="presParOf" srcId="{001F85AC-4800-415B-8A32-2AF164976287}" destId="{CBADF7CA-C64A-43A5-9A39-A0C739EE8C4E}" srcOrd="5" destOrd="0" presId="urn:microsoft.com/office/officeart/2008/layout/LinedList"/>
    <dgm:cxn modelId="{00C35BFE-28CF-4E1B-A064-A65BEE59E7EF}" type="presParOf" srcId="{001F85AC-4800-415B-8A32-2AF164976287}" destId="{A27BCF06-271C-4327-BC6E-FCFCCDE46F28}" srcOrd="6" destOrd="0" presId="urn:microsoft.com/office/officeart/2008/layout/LinedList"/>
    <dgm:cxn modelId="{8F16C0AD-9FA8-4A28-A880-BE8359870112}" type="presParOf" srcId="{5358B1FF-6D1C-4F0F-ACAB-7C2C2440852F}" destId="{604A97C7-112B-48A9-801E-277F7D2556AA}" srcOrd="2" destOrd="0" presId="urn:microsoft.com/office/officeart/2008/layout/LinedList"/>
    <dgm:cxn modelId="{EF8753CD-0DA1-4CE3-B0F2-203CD70759F2}" type="presParOf" srcId="{5358B1FF-6D1C-4F0F-ACAB-7C2C2440852F}" destId="{449D3FAC-5129-4AC0-B9AC-F76E09391005}" srcOrd="3" destOrd="0" presId="urn:microsoft.com/office/officeart/2008/layout/LinedList"/>
    <dgm:cxn modelId="{7839C8FC-72E3-49F7-A325-9B1967D8F440}" type="presParOf" srcId="{449D3FAC-5129-4AC0-B9AC-F76E09391005}" destId="{ED099F60-2F42-4C88-88BF-138AB75E44B3}" srcOrd="0" destOrd="0" presId="urn:microsoft.com/office/officeart/2008/layout/LinedList"/>
    <dgm:cxn modelId="{F8F8F694-EAEA-4EB7-B4FF-7C3B271ECEF5}" type="presParOf" srcId="{449D3FAC-5129-4AC0-B9AC-F76E09391005}" destId="{DA13EB28-9AC6-49DB-AE28-F2AF4CB7F396}" srcOrd="1" destOrd="0" presId="urn:microsoft.com/office/officeart/2008/layout/LinedList"/>
    <dgm:cxn modelId="{EBF46733-2385-4922-826F-3C7F88278389}" type="presParOf" srcId="{DA13EB28-9AC6-49DB-AE28-F2AF4CB7F396}" destId="{17C500E0-2286-4EF9-93EB-B49C2E550E9A}" srcOrd="0" destOrd="0" presId="urn:microsoft.com/office/officeart/2008/layout/LinedList"/>
    <dgm:cxn modelId="{88C0DA9C-EE56-48D9-93E7-B19EA1886290}" type="presParOf" srcId="{DA13EB28-9AC6-49DB-AE28-F2AF4CB7F396}" destId="{047ECC91-74B8-4DF2-9DA0-10E3B1319099}" srcOrd="1" destOrd="0" presId="urn:microsoft.com/office/officeart/2008/layout/LinedList"/>
    <dgm:cxn modelId="{97C172E3-4CB5-42FC-8501-6F78B3D6AD42}" type="presParOf" srcId="{047ECC91-74B8-4DF2-9DA0-10E3B1319099}" destId="{284173D2-86DD-496A-BA0A-F80624B33449}" srcOrd="0" destOrd="0" presId="urn:microsoft.com/office/officeart/2008/layout/LinedList"/>
    <dgm:cxn modelId="{1239AB70-B599-4AE4-BD48-C5A4AB420E45}" type="presParOf" srcId="{047ECC91-74B8-4DF2-9DA0-10E3B1319099}" destId="{BDF584D3-0AAD-4749-A6F2-F081BEE0BF97}" srcOrd="1" destOrd="0" presId="urn:microsoft.com/office/officeart/2008/layout/LinedList"/>
    <dgm:cxn modelId="{0232640F-27C2-4818-AC07-19DADB2D3762}" type="presParOf" srcId="{047ECC91-74B8-4DF2-9DA0-10E3B1319099}" destId="{8D846773-A8F4-49E8-AFF5-0F95CB0185D6}" srcOrd="2" destOrd="0" presId="urn:microsoft.com/office/officeart/2008/layout/LinedList"/>
    <dgm:cxn modelId="{A1F1AC2D-2EFB-4993-9DDA-2C7BE9413915}" type="presParOf" srcId="{DA13EB28-9AC6-49DB-AE28-F2AF4CB7F396}" destId="{EAD905ED-1A62-482F-A763-9A2B30B9C699}" srcOrd="2" destOrd="0" presId="urn:microsoft.com/office/officeart/2008/layout/LinedList"/>
    <dgm:cxn modelId="{E4547294-6212-4D80-8701-F9C600364A27}" type="presParOf" srcId="{DA13EB28-9AC6-49DB-AE28-F2AF4CB7F396}" destId="{A447DE90-0246-4D3B-BC64-AB5A63707C4F}" srcOrd="3" destOrd="0" presId="urn:microsoft.com/office/officeart/2008/layout/LinedList"/>
    <dgm:cxn modelId="{73BCAB1C-5AA3-42C5-B234-E7AA565AFE5C}" type="presParOf" srcId="{DA13EB28-9AC6-49DB-AE28-F2AF4CB7F396}" destId="{67A40E05-1CCF-4B2D-938C-186AC94471FF}" srcOrd="4" destOrd="0" presId="urn:microsoft.com/office/officeart/2008/layout/LinedList"/>
    <dgm:cxn modelId="{66499A72-9230-4FDE-93DB-3123091EC468}" type="presParOf" srcId="{67A40E05-1CCF-4B2D-938C-186AC94471FF}" destId="{6D643F22-0038-4B67-BB47-5AEA2971E096}" srcOrd="0" destOrd="0" presId="urn:microsoft.com/office/officeart/2008/layout/LinedList"/>
    <dgm:cxn modelId="{41E7E6B0-2A1A-471D-A070-8FF33FB01B57}" type="presParOf" srcId="{67A40E05-1CCF-4B2D-938C-186AC94471FF}" destId="{18E04258-FD25-468B-BC88-4AF3AD973C24}" srcOrd="1" destOrd="0" presId="urn:microsoft.com/office/officeart/2008/layout/LinedList"/>
    <dgm:cxn modelId="{E913FE0C-B242-49F9-9DA1-3AEC67FEC169}" type="presParOf" srcId="{67A40E05-1CCF-4B2D-938C-186AC94471FF}" destId="{A60DD376-8CB5-4FD8-AFD6-4C39BFC9DD6F}" srcOrd="2" destOrd="0" presId="urn:microsoft.com/office/officeart/2008/layout/LinedList"/>
    <dgm:cxn modelId="{DE1559BC-4733-4166-8724-84BC763A11D4}" type="presParOf" srcId="{DA13EB28-9AC6-49DB-AE28-F2AF4CB7F396}" destId="{AE649194-8E33-45E3-9639-7DDF3D486F8C}" srcOrd="5" destOrd="0" presId="urn:microsoft.com/office/officeart/2008/layout/LinedList"/>
    <dgm:cxn modelId="{7363A7DC-7A7C-452D-B48D-88753E17652B}" type="presParOf" srcId="{DA13EB28-9AC6-49DB-AE28-F2AF4CB7F396}" destId="{8387343D-58E5-42C0-9B45-E8DDF000F51E}"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C24702-98BA-4ABC-BD29-AE3789107E7D}"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GB"/>
        </a:p>
      </dgm:t>
    </dgm:pt>
    <dgm:pt modelId="{506B1C19-72B6-4554-90BB-8CC8909F7487}">
      <dgm:prSet/>
      <dgm:spPr/>
      <dgm:t>
        <a:bodyPr/>
        <a:lstStyle/>
        <a:p>
          <a:r>
            <a:rPr lang="en-GB" dirty="0"/>
            <a:t>Higher Risk</a:t>
          </a:r>
          <a:endParaRPr lang="en-US" dirty="0"/>
        </a:p>
      </dgm:t>
    </dgm:pt>
    <dgm:pt modelId="{39E41C81-552A-43E5-9E96-87A8780AFE36}" type="parTrans" cxnId="{08B8C7FF-0CCA-48D0-B4FD-6C437D862F2B}">
      <dgm:prSet/>
      <dgm:spPr/>
      <dgm:t>
        <a:bodyPr/>
        <a:lstStyle/>
        <a:p>
          <a:endParaRPr lang="en-GB"/>
        </a:p>
      </dgm:t>
    </dgm:pt>
    <dgm:pt modelId="{9D00C5B5-1569-47E3-876C-D224D0325AC8}" type="sibTrans" cxnId="{08B8C7FF-0CCA-48D0-B4FD-6C437D862F2B}">
      <dgm:prSet/>
      <dgm:spPr/>
      <dgm:t>
        <a:bodyPr/>
        <a:lstStyle/>
        <a:p>
          <a:endParaRPr lang="en-GB"/>
        </a:p>
      </dgm:t>
    </dgm:pt>
    <dgm:pt modelId="{3C64E605-0D29-4658-A8AC-E573C030EB4A}">
      <dgm:prSet/>
      <dgm:spPr/>
      <dgm:t>
        <a:bodyPr/>
        <a:lstStyle/>
        <a:p>
          <a:r>
            <a:rPr lang="en-GB" dirty="0"/>
            <a:t>Higher Return</a:t>
          </a:r>
          <a:endParaRPr lang="en-US" dirty="0"/>
        </a:p>
      </dgm:t>
    </dgm:pt>
    <dgm:pt modelId="{3CD33901-8D8E-40AF-863F-B3D1F7B3396D}" type="parTrans" cxnId="{7ACA15F7-6246-42F6-AE71-03D281F43A4F}">
      <dgm:prSet/>
      <dgm:spPr/>
      <dgm:t>
        <a:bodyPr/>
        <a:lstStyle/>
        <a:p>
          <a:endParaRPr lang="en-GB"/>
        </a:p>
      </dgm:t>
    </dgm:pt>
    <dgm:pt modelId="{15068EA6-A67A-4F0B-BE96-4A50F6BE697A}" type="sibTrans" cxnId="{7ACA15F7-6246-42F6-AE71-03D281F43A4F}">
      <dgm:prSet/>
      <dgm:spPr/>
      <dgm:t>
        <a:bodyPr/>
        <a:lstStyle/>
        <a:p>
          <a:endParaRPr lang="en-GB"/>
        </a:p>
      </dgm:t>
    </dgm:pt>
    <dgm:pt modelId="{6248E47A-A1C9-49B4-9492-ECF3C0AF7669}" type="pres">
      <dgm:prSet presAssocID="{1EC24702-98BA-4ABC-BD29-AE3789107E7D}" presName="Name0" presStyleCnt="0">
        <dgm:presLayoutVars>
          <dgm:dir/>
          <dgm:animOne val="branch"/>
          <dgm:animLvl val="lvl"/>
        </dgm:presLayoutVars>
      </dgm:prSet>
      <dgm:spPr/>
    </dgm:pt>
    <dgm:pt modelId="{F517E1B5-4860-4261-BB39-A54F78F8D0FF}" type="pres">
      <dgm:prSet presAssocID="{506B1C19-72B6-4554-90BB-8CC8909F7487}" presName="chaos" presStyleCnt="0"/>
      <dgm:spPr/>
    </dgm:pt>
    <dgm:pt modelId="{D40399B0-5382-40AE-8F53-8D57B02F8E38}" type="pres">
      <dgm:prSet presAssocID="{506B1C19-72B6-4554-90BB-8CC8909F7487}" presName="parTx1" presStyleLbl="revTx" presStyleIdx="0" presStyleCnt="1"/>
      <dgm:spPr/>
    </dgm:pt>
    <dgm:pt modelId="{3F8F736D-CF87-46A9-9A6D-D67C50B59610}" type="pres">
      <dgm:prSet presAssocID="{506B1C19-72B6-4554-90BB-8CC8909F7487}" presName="c1" presStyleLbl="node1" presStyleIdx="0" presStyleCnt="19"/>
      <dgm:spPr/>
    </dgm:pt>
    <dgm:pt modelId="{FC45CA82-810E-4BD3-A0DE-5416F38A9B1C}" type="pres">
      <dgm:prSet presAssocID="{506B1C19-72B6-4554-90BB-8CC8909F7487}" presName="c2" presStyleLbl="node1" presStyleIdx="1" presStyleCnt="19"/>
      <dgm:spPr/>
    </dgm:pt>
    <dgm:pt modelId="{64C63EE5-B59F-4BCD-920E-ACD5F87A8B49}" type="pres">
      <dgm:prSet presAssocID="{506B1C19-72B6-4554-90BB-8CC8909F7487}" presName="c3" presStyleLbl="node1" presStyleIdx="2" presStyleCnt="19"/>
      <dgm:spPr/>
    </dgm:pt>
    <dgm:pt modelId="{6737CD89-10F9-4317-ADD2-CCC41CCF810D}" type="pres">
      <dgm:prSet presAssocID="{506B1C19-72B6-4554-90BB-8CC8909F7487}" presName="c4" presStyleLbl="node1" presStyleIdx="3" presStyleCnt="19"/>
      <dgm:spPr/>
    </dgm:pt>
    <dgm:pt modelId="{B203B6AB-B759-4296-8105-EF815234B7A2}" type="pres">
      <dgm:prSet presAssocID="{506B1C19-72B6-4554-90BB-8CC8909F7487}" presName="c5" presStyleLbl="node1" presStyleIdx="4" presStyleCnt="19"/>
      <dgm:spPr/>
    </dgm:pt>
    <dgm:pt modelId="{6F393818-5AF9-41BF-876F-B2E5E0E05253}" type="pres">
      <dgm:prSet presAssocID="{506B1C19-72B6-4554-90BB-8CC8909F7487}" presName="c6" presStyleLbl="node1" presStyleIdx="5" presStyleCnt="19"/>
      <dgm:spPr/>
    </dgm:pt>
    <dgm:pt modelId="{C870E9AF-F92A-4DC9-A70B-D75E0F481481}" type="pres">
      <dgm:prSet presAssocID="{506B1C19-72B6-4554-90BB-8CC8909F7487}" presName="c7" presStyleLbl="node1" presStyleIdx="6" presStyleCnt="19"/>
      <dgm:spPr/>
    </dgm:pt>
    <dgm:pt modelId="{533F2837-A8D9-4F1F-95B0-2624071821B4}" type="pres">
      <dgm:prSet presAssocID="{506B1C19-72B6-4554-90BB-8CC8909F7487}" presName="c8" presStyleLbl="node1" presStyleIdx="7" presStyleCnt="19"/>
      <dgm:spPr/>
    </dgm:pt>
    <dgm:pt modelId="{A0C9A0EE-C164-4D4F-89C8-F571A3395544}" type="pres">
      <dgm:prSet presAssocID="{506B1C19-72B6-4554-90BB-8CC8909F7487}" presName="c9" presStyleLbl="node1" presStyleIdx="8" presStyleCnt="19"/>
      <dgm:spPr/>
    </dgm:pt>
    <dgm:pt modelId="{55F623E0-7184-4318-BFC8-36B3398E88DC}" type="pres">
      <dgm:prSet presAssocID="{506B1C19-72B6-4554-90BB-8CC8909F7487}" presName="c10" presStyleLbl="node1" presStyleIdx="9" presStyleCnt="19"/>
      <dgm:spPr/>
    </dgm:pt>
    <dgm:pt modelId="{8AB3C7B0-EBB9-4679-925A-3C2D9BA0D954}" type="pres">
      <dgm:prSet presAssocID="{506B1C19-72B6-4554-90BB-8CC8909F7487}" presName="c11" presStyleLbl="node1" presStyleIdx="10" presStyleCnt="19"/>
      <dgm:spPr/>
    </dgm:pt>
    <dgm:pt modelId="{B0CAA3B9-A556-4551-8AD2-60B22C42A643}" type="pres">
      <dgm:prSet presAssocID="{506B1C19-72B6-4554-90BB-8CC8909F7487}" presName="c12" presStyleLbl="node1" presStyleIdx="11" presStyleCnt="19"/>
      <dgm:spPr/>
    </dgm:pt>
    <dgm:pt modelId="{E1165287-1831-45BF-8BA9-B2D0CB1FAEEE}" type="pres">
      <dgm:prSet presAssocID="{506B1C19-72B6-4554-90BB-8CC8909F7487}" presName="c13" presStyleLbl="node1" presStyleIdx="12" presStyleCnt="19"/>
      <dgm:spPr/>
    </dgm:pt>
    <dgm:pt modelId="{37CBFE19-A787-4768-B312-D2E1488D7DF1}" type="pres">
      <dgm:prSet presAssocID="{506B1C19-72B6-4554-90BB-8CC8909F7487}" presName="c14" presStyleLbl="node1" presStyleIdx="13" presStyleCnt="19"/>
      <dgm:spPr/>
    </dgm:pt>
    <dgm:pt modelId="{ED77F052-19A1-449F-9CB8-1C7EDC32D944}" type="pres">
      <dgm:prSet presAssocID="{506B1C19-72B6-4554-90BB-8CC8909F7487}" presName="c15" presStyleLbl="node1" presStyleIdx="14" presStyleCnt="19"/>
      <dgm:spPr/>
    </dgm:pt>
    <dgm:pt modelId="{B5AAA61F-BC4C-4ACE-8A2E-1B6F8D41EAC5}" type="pres">
      <dgm:prSet presAssocID="{506B1C19-72B6-4554-90BB-8CC8909F7487}" presName="c16" presStyleLbl="node1" presStyleIdx="15" presStyleCnt="19"/>
      <dgm:spPr/>
    </dgm:pt>
    <dgm:pt modelId="{FC6D1408-EB33-4013-AFCC-36F2FE1B5224}" type="pres">
      <dgm:prSet presAssocID="{506B1C19-72B6-4554-90BB-8CC8909F7487}" presName="c17" presStyleLbl="node1" presStyleIdx="16" presStyleCnt="19"/>
      <dgm:spPr/>
    </dgm:pt>
    <dgm:pt modelId="{D4BD08F4-23A0-4AAF-840C-2828362015B4}" type="pres">
      <dgm:prSet presAssocID="{506B1C19-72B6-4554-90BB-8CC8909F7487}" presName="c18" presStyleLbl="node1" presStyleIdx="17" presStyleCnt="19"/>
      <dgm:spPr/>
    </dgm:pt>
    <dgm:pt modelId="{61AFBF2D-8F32-4DFE-ABFA-FC2BBA23815B}" type="pres">
      <dgm:prSet presAssocID="{9D00C5B5-1569-47E3-876C-D224D0325AC8}" presName="chevronComposite1" presStyleCnt="0"/>
      <dgm:spPr/>
    </dgm:pt>
    <dgm:pt modelId="{F04A3B3F-6C12-4CA6-A591-D10C9A5AAEF2}" type="pres">
      <dgm:prSet presAssocID="{9D00C5B5-1569-47E3-876C-D224D0325AC8}" presName="chevron1" presStyleLbl="sibTrans2D1" presStyleIdx="0" presStyleCnt="2"/>
      <dgm:spPr/>
    </dgm:pt>
    <dgm:pt modelId="{B5DF18BB-FE86-4359-86CB-C77476A5DEBB}" type="pres">
      <dgm:prSet presAssocID="{9D00C5B5-1569-47E3-876C-D224D0325AC8}" presName="spChevron1" presStyleCnt="0"/>
      <dgm:spPr/>
    </dgm:pt>
    <dgm:pt modelId="{72340B99-BBB2-4903-82FE-A81752A79468}" type="pres">
      <dgm:prSet presAssocID="{9D00C5B5-1569-47E3-876C-D224D0325AC8}" presName="overlap" presStyleCnt="0"/>
      <dgm:spPr/>
    </dgm:pt>
    <dgm:pt modelId="{905CDAB3-B865-44DD-B8CC-A4CB0BEA8E61}" type="pres">
      <dgm:prSet presAssocID="{9D00C5B5-1569-47E3-876C-D224D0325AC8}" presName="chevronComposite2" presStyleCnt="0"/>
      <dgm:spPr/>
    </dgm:pt>
    <dgm:pt modelId="{67DF8237-EAFE-45FA-8A21-95FE86A7EDC0}" type="pres">
      <dgm:prSet presAssocID="{9D00C5B5-1569-47E3-876C-D224D0325AC8}" presName="chevron2" presStyleLbl="sibTrans2D1" presStyleIdx="1" presStyleCnt="2"/>
      <dgm:spPr/>
    </dgm:pt>
    <dgm:pt modelId="{4DCD4B63-4FA5-41BC-800A-E3944FA36E80}" type="pres">
      <dgm:prSet presAssocID="{9D00C5B5-1569-47E3-876C-D224D0325AC8}" presName="spChevron2" presStyleCnt="0"/>
      <dgm:spPr/>
    </dgm:pt>
    <dgm:pt modelId="{BE5E0275-7117-480F-A1E8-322D2D05DCAE}" type="pres">
      <dgm:prSet presAssocID="{3C64E605-0D29-4658-A8AC-E573C030EB4A}" presName="last" presStyleCnt="0"/>
      <dgm:spPr/>
    </dgm:pt>
    <dgm:pt modelId="{87189EAC-46E9-499A-B26F-0F869B3FF28D}" type="pres">
      <dgm:prSet presAssocID="{3C64E605-0D29-4658-A8AC-E573C030EB4A}" presName="circleTx" presStyleLbl="node1" presStyleIdx="18" presStyleCnt="19"/>
      <dgm:spPr/>
    </dgm:pt>
    <dgm:pt modelId="{2AFCDDB1-CCA8-4766-AD60-FF8B7ADCB532}" type="pres">
      <dgm:prSet presAssocID="{3C64E605-0D29-4658-A8AC-E573C030EB4A}" presName="spN" presStyleCnt="0"/>
      <dgm:spPr/>
    </dgm:pt>
  </dgm:ptLst>
  <dgm:cxnLst>
    <dgm:cxn modelId="{75793941-4274-4438-B8F3-3A14CA4DA945}" type="presOf" srcId="{3C64E605-0D29-4658-A8AC-E573C030EB4A}" destId="{87189EAC-46E9-499A-B26F-0F869B3FF28D}" srcOrd="0" destOrd="0" presId="urn:microsoft.com/office/officeart/2009/3/layout/RandomtoResultProcess"/>
    <dgm:cxn modelId="{DC0A2488-FF31-43B5-A6EB-ADDFF2217C2C}" type="presOf" srcId="{1EC24702-98BA-4ABC-BD29-AE3789107E7D}" destId="{6248E47A-A1C9-49B4-9492-ECF3C0AF7669}" srcOrd="0" destOrd="0" presId="urn:microsoft.com/office/officeart/2009/3/layout/RandomtoResultProcess"/>
    <dgm:cxn modelId="{15365AD7-C434-4744-8282-7863276B8C3C}" type="presOf" srcId="{506B1C19-72B6-4554-90BB-8CC8909F7487}" destId="{D40399B0-5382-40AE-8F53-8D57B02F8E38}" srcOrd="0" destOrd="0" presId="urn:microsoft.com/office/officeart/2009/3/layout/RandomtoResultProcess"/>
    <dgm:cxn modelId="{7ACA15F7-6246-42F6-AE71-03D281F43A4F}" srcId="{1EC24702-98BA-4ABC-BD29-AE3789107E7D}" destId="{3C64E605-0D29-4658-A8AC-E573C030EB4A}" srcOrd="1" destOrd="0" parTransId="{3CD33901-8D8E-40AF-863F-B3D1F7B3396D}" sibTransId="{15068EA6-A67A-4F0B-BE96-4A50F6BE697A}"/>
    <dgm:cxn modelId="{08B8C7FF-0CCA-48D0-B4FD-6C437D862F2B}" srcId="{1EC24702-98BA-4ABC-BD29-AE3789107E7D}" destId="{506B1C19-72B6-4554-90BB-8CC8909F7487}" srcOrd="0" destOrd="0" parTransId="{39E41C81-552A-43E5-9E96-87A8780AFE36}" sibTransId="{9D00C5B5-1569-47E3-876C-D224D0325AC8}"/>
    <dgm:cxn modelId="{ADDCBD25-AF54-4A50-9474-DAD42F33DF30}" type="presParOf" srcId="{6248E47A-A1C9-49B4-9492-ECF3C0AF7669}" destId="{F517E1B5-4860-4261-BB39-A54F78F8D0FF}" srcOrd="0" destOrd="0" presId="urn:microsoft.com/office/officeart/2009/3/layout/RandomtoResultProcess"/>
    <dgm:cxn modelId="{26F9020A-012D-4036-9375-7541481885A1}" type="presParOf" srcId="{F517E1B5-4860-4261-BB39-A54F78F8D0FF}" destId="{D40399B0-5382-40AE-8F53-8D57B02F8E38}" srcOrd="0" destOrd="0" presId="urn:microsoft.com/office/officeart/2009/3/layout/RandomtoResultProcess"/>
    <dgm:cxn modelId="{F8DBA703-D8C2-451A-8BB4-A3EAF46322D2}" type="presParOf" srcId="{F517E1B5-4860-4261-BB39-A54F78F8D0FF}" destId="{3F8F736D-CF87-46A9-9A6D-D67C50B59610}" srcOrd="1" destOrd="0" presId="urn:microsoft.com/office/officeart/2009/3/layout/RandomtoResultProcess"/>
    <dgm:cxn modelId="{1AE9001C-9DFF-4B2F-90F9-FE6651B94B73}" type="presParOf" srcId="{F517E1B5-4860-4261-BB39-A54F78F8D0FF}" destId="{FC45CA82-810E-4BD3-A0DE-5416F38A9B1C}" srcOrd="2" destOrd="0" presId="urn:microsoft.com/office/officeart/2009/3/layout/RandomtoResultProcess"/>
    <dgm:cxn modelId="{5D1B5291-FDB5-41ED-880E-BCA843574127}" type="presParOf" srcId="{F517E1B5-4860-4261-BB39-A54F78F8D0FF}" destId="{64C63EE5-B59F-4BCD-920E-ACD5F87A8B49}" srcOrd="3" destOrd="0" presId="urn:microsoft.com/office/officeart/2009/3/layout/RandomtoResultProcess"/>
    <dgm:cxn modelId="{CF4B2B4E-BD61-4F27-818D-6CBD49D0AF69}" type="presParOf" srcId="{F517E1B5-4860-4261-BB39-A54F78F8D0FF}" destId="{6737CD89-10F9-4317-ADD2-CCC41CCF810D}" srcOrd="4" destOrd="0" presId="urn:microsoft.com/office/officeart/2009/3/layout/RandomtoResultProcess"/>
    <dgm:cxn modelId="{84E4FC7A-4754-494B-A668-4109314D7F24}" type="presParOf" srcId="{F517E1B5-4860-4261-BB39-A54F78F8D0FF}" destId="{B203B6AB-B759-4296-8105-EF815234B7A2}" srcOrd="5" destOrd="0" presId="urn:microsoft.com/office/officeart/2009/3/layout/RandomtoResultProcess"/>
    <dgm:cxn modelId="{0D666153-46C2-45FC-BE20-83429A8FE9DF}" type="presParOf" srcId="{F517E1B5-4860-4261-BB39-A54F78F8D0FF}" destId="{6F393818-5AF9-41BF-876F-B2E5E0E05253}" srcOrd="6" destOrd="0" presId="urn:microsoft.com/office/officeart/2009/3/layout/RandomtoResultProcess"/>
    <dgm:cxn modelId="{EACD56EF-20CE-4AC6-8249-AFC2C56D4A67}" type="presParOf" srcId="{F517E1B5-4860-4261-BB39-A54F78F8D0FF}" destId="{C870E9AF-F92A-4DC9-A70B-D75E0F481481}" srcOrd="7" destOrd="0" presId="urn:microsoft.com/office/officeart/2009/3/layout/RandomtoResultProcess"/>
    <dgm:cxn modelId="{8F125C5B-5795-415F-8D2A-A0C7A8B7E3CD}" type="presParOf" srcId="{F517E1B5-4860-4261-BB39-A54F78F8D0FF}" destId="{533F2837-A8D9-4F1F-95B0-2624071821B4}" srcOrd="8" destOrd="0" presId="urn:microsoft.com/office/officeart/2009/3/layout/RandomtoResultProcess"/>
    <dgm:cxn modelId="{B0935AB8-F7E5-4D6F-8AA0-54ECF324F3EF}" type="presParOf" srcId="{F517E1B5-4860-4261-BB39-A54F78F8D0FF}" destId="{A0C9A0EE-C164-4D4F-89C8-F571A3395544}" srcOrd="9" destOrd="0" presId="urn:microsoft.com/office/officeart/2009/3/layout/RandomtoResultProcess"/>
    <dgm:cxn modelId="{ED87E992-77C0-408D-89DD-9FDB12483025}" type="presParOf" srcId="{F517E1B5-4860-4261-BB39-A54F78F8D0FF}" destId="{55F623E0-7184-4318-BFC8-36B3398E88DC}" srcOrd="10" destOrd="0" presId="urn:microsoft.com/office/officeart/2009/3/layout/RandomtoResultProcess"/>
    <dgm:cxn modelId="{1FD02F3B-CA2E-4F97-81C0-633AD0195D3A}" type="presParOf" srcId="{F517E1B5-4860-4261-BB39-A54F78F8D0FF}" destId="{8AB3C7B0-EBB9-4679-925A-3C2D9BA0D954}" srcOrd="11" destOrd="0" presId="urn:microsoft.com/office/officeart/2009/3/layout/RandomtoResultProcess"/>
    <dgm:cxn modelId="{5048C071-695C-495C-9E48-6D448AEE2FC5}" type="presParOf" srcId="{F517E1B5-4860-4261-BB39-A54F78F8D0FF}" destId="{B0CAA3B9-A556-4551-8AD2-60B22C42A643}" srcOrd="12" destOrd="0" presId="urn:microsoft.com/office/officeart/2009/3/layout/RandomtoResultProcess"/>
    <dgm:cxn modelId="{25FB9ECE-9BAF-480E-8F17-E11C2FCA6346}" type="presParOf" srcId="{F517E1B5-4860-4261-BB39-A54F78F8D0FF}" destId="{E1165287-1831-45BF-8BA9-B2D0CB1FAEEE}" srcOrd="13" destOrd="0" presId="urn:microsoft.com/office/officeart/2009/3/layout/RandomtoResultProcess"/>
    <dgm:cxn modelId="{6219C3C9-4542-419B-839D-0041AD2CF336}" type="presParOf" srcId="{F517E1B5-4860-4261-BB39-A54F78F8D0FF}" destId="{37CBFE19-A787-4768-B312-D2E1488D7DF1}" srcOrd="14" destOrd="0" presId="urn:microsoft.com/office/officeart/2009/3/layout/RandomtoResultProcess"/>
    <dgm:cxn modelId="{3EF4FFD2-A156-491C-B772-5EE81F14F09D}" type="presParOf" srcId="{F517E1B5-4860-4261-BB39-A54F78F8D0FF}" destId="{ED77F052-19A1-449F-9CB8-1C7EDC32D944}" srcOrd="15" destOrd="0" presId="urn:microsoft.com/office/officeart/2009/3/layout/RandomtoResultProcess"/>
    <dgm:cxn modelId="{B3D9356F-B823-48CC-8433-0761F82BA9F1}" type="presParOf" srcId="{F517E1B5-4860-4261-BB39-A54F78F8D0FF}" destId="{B5AAA61F-BC4C-4ACE-8A2E-1B6F8D41EAC5}" srcOrd="16" destOrd="0" presId="urn:microsoft.com/office/officeart/2009/3/layout/RandomtoResultProcess"/>
    <dgm:cxn modelId="{235C78F6-19D9-47C0-9E3F-5C1E2526E0A5}" type="presParOf" srcId="{F517E1B5-4860-4261-BB39-A54F78F8D0FF}" destId="{FC6D1408-EB33-4013-AFCC-36F2FE1B5224}" srcOrd="17" destOrd="0" presId="urn:microsoft.com/office/officeart/2009/3/layout/RandomtoResultProcess"/>
    <dgm:cxn modelId="{8BE02794-AFC6-40FF-A02B-F81B2DEF77B7}" type="presParOf" srcId="{F517E1B5-4860-4261-BB39-A54F78F8D0FF}" destId="{D4BD08F4-23A0-4AAF-840C-2828362015B4}" srcOrd="18" destOrd="0" presId="urn:microsoft.com/office/officeart/2009/3/layout/RandomtoResultProcess"/>
    <dgm:cxn modelId="{07BC6FBD-2695-42A9-89DA-96E5FE805F68}" type="presParOf" srcId="{6248E47A-A1C9-49B4-9492-ECF3C0AF7669}" destId="{61AFBF2D-8F32-4DFE-ABFA-FC2BBA23815B}" srcOrd="1" destOrd="0" presId="urn:microsoft.com/office/officeart/2009/3/layout/RandomtoResultProcess"/>
    <dgm:cxn modelId="{A90625CA-B875-4B7C-B882-F166246F5E79}" type="presParOf" srcId="{61AFBF2D-8F32-4DFE-ABFA-FC2BBA23815B}" destId="{F04A3B3F-6C12-4CA6-A591-D10C9A5AAEF2}" srcOrd="0" destOrd="0" presId="urn:microsoft.com/office/officeart/2009/3/layout/RandomtoResultProcess"/>
    <dgm:cxn modelId="{2BB5F650-E8BD-40CF-B04F-7169CCAF6708}" type="presParOf" srcId="{61AFBF2D-8F32-4DFE-ABFA-FC2BBA23815B}" destId="{B5DF18BB-FE86-4359-86CB-C77476A5DEBB}" srcOrd="1" destOrd="0" presId="urn:microsoft.com/office/officeart/2009/3/layout/RandomtoResultProcess"/>
    <dgm:cxn modelId="{EA5D8F56-F3EB-438E-8C74-9DCC221CA36D}" type="presParOf" srcId="{6248E47A-A1C9-49B4-9492-ECF3C0AF7669}" destId="{72340B99-BBB2-4903-82FE-A81752A79468}" srcOrd="2" destOrd="0" presId="urn:microsoft.com/office/officeart/2009/3/layout/RandomtoResultProcess"/>
    <dgm:cxn modelId="{ABF4B8A6-0B24-4483-94B2-F581ECBC6177}" type="presParOf" srcId="{6248E47A-A1C9-49B4-9492-ECF3C0AF7669}" destId="{905CDAB3-B865-44DD-B8CC-A4CB0BEA8E61}" srcOrd="3" destOrd="0" presId="urn:microsoft.com/office/officeart/2009/3/layout/RandomtoResultProcess"/>
    <dgm:cxn modelId="{9C91D9C9-F695-48CE-BC8E-4EFB5ABDC3BE}" type="presParOf" srcId="{905CDAB3-B865-44DD-B8CC-A4CB0BEA8E61}" destId="{67DF8237-EAFE-45FA-8A21-95FE86A7EDC0}" srcOrd="0" destOrd="0" presId="urn:microsoft.com/office/officeart/2009/3/layout/RandomtoResultProcess"/>
    <dgm:cxn modelId="{44F3C9A5-8B39-41C2-883B-436748FEC394}" type="presParOf" srcId="{905CDAB3-B865-44DD-B8CC-A4CB0BEA8E61}" destId="{4DCD4B63-4FA5-41BC-800A-E3944FA36E80}" srcOrd="1" destOrd="0" presId="urn:microsoft.com/office/officeart/2009/3/layout/RandomtoResultProcess"/>
    <dgm:cxn modelId="{625E1EE0-EB27-4F63-BC74-78295F712C86}" type="presParOf" srcId="{6248E47A-A1C9-49B4-9492-ECF3C0AF7669}" destId="{BE5E0275-7117-480F-A1E8-322D2D05DCAE}" srcOrd="4" destOrd="0" presId="urn:microsoft.com/office/officeart/2009/3/layout/RandomtoResultProcess"/>
    <dgm:cxn modelId="{D4C5590B-D0EA-4886-B659-46B9C21CFE47}" type="presParOf" srcId="{BE5E0275-7117-480F-A1E8-322D2D05DCAE}" destId="{87189EAC-46E9-499A-B26F-0F869B3FF28D}" srcOrd="0" destOrd="0" presId="urn:microsoft.com/office/officeart/2009/3/layout/RandomtoResultProcess"/>
    <dgm:cxn modelId="{05040540-13A9-48CB-BC64-5E3538CE4618}" type="presParOf" srcId="{BE5E0275-7117-480F-A1E8-322D2D05DCAE}" destId="{2AFCDDB1-CCA8-4766-AD60-FF8B7ADCB532}"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6C6B301-7E58-4ADC-8A01-623164B9612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F3B317AB-7C78-4396-A2C6-820D0470D83C}">
      <dgm:prSet/>
      <dgm:spPr/>
      <dgm:t>
        <a:bodyPr/>
        <a:lstStyle/>
        <a:p>
          <a:r>
            <a:rPr lang="en-GB"/>
            <a:t>Sources of return</a:t>
          </a:r>
          <a:endParaRPr lang="en-US"/>
        </a:p>
      </dgm:t>
    </dgm:pt>
    <dgm:pt modelId="{DF7CEF20-FBFD-41DF-A42F-2010A075399D}" type="parTrans" cxnId="{A9341A91-6A85-4A38-8A8F-FFB7ECAECCBF}">
      <dgm:prSet/>
      <dgm:spPr/>
      <dgm:t>
        <a:bodyPr/>
        <a:lstStyle/>
        <a:p>
          <a:endParaRPr lang="en-GB"/>
        </a:p>
      </dgm:t>
    </dgm:pt>
    <dgm:pt modelId="{A26C8B86-BAE6-4FF2-805F-F1093DFA0F08}" type="sibTrans" cxnId="{A9341A91-6A85-4A38-8A8F-FFB7ECAECCBF}">
      <dgm:prSet/>
      <dgm:spPr/>
      <dgm:t>
        <a:bodyPr/>
        <a:lstStyle/>
        <a:p>
          <a:endParaRPr lang="en-GB"/>
        </a:p>
      </dgm:t>
    </dgm:pt>
    <dgm:pt modelId="{11F3A539-A4D3-449F-BEF8-90E5DFE0E5BE}">
      <dgm:prSet/>
      <dgm:spPr/>
      <dgm:t>
        <a:bodyPr/>
        <a:lstStyle/>
        <a:p>
          <a:r>
            <a:rPr lang="en-GB" dirty="0"/>
            <a:t>Investment income (e.g., dividends, interests, rents).</a:t>
          </a:r>
          <a:endParaRPr lang="en-US" dirty="0"/>
        </a:p>
      </dgm:t>
    </dgm:pt>
    <dgm:pt modelId="{8D3E6AE9-A510-4B40-A706-28F014EA35D2}" type="parTrans" cxnId="{E742FF24-5B37-498E-AEE9-62C6602529C7}">
      <dgm:prSet/>
      <dgm:spPr/>
      <dgm:t>
        <a:bodyPr/>
        <a:lstStyle/>
        <a:p>
          <a:endParaRPr lang="en-GB"/>
        </a:p>
      </dgm:t>
    </dgm:pt>
    <dgm:pt modelId="{CE02C367-E403-4AE0-BDBB-6E32061DCFD3}" type="sibTrans" cxnId="{E742FF24-5B37-498E-AEE9-62C6602529C7}">
      <dgm:prSet/>
      <dgm:spPr/>
      <dgm:t>
        <a:bodyPr/>
        <a:lstStyle/>
        <a:p>
          <a:endParaRPr lang="en-GB"/>
        </a:p>
      </dgm:t>
    </dgm:pt>
    <dgm:pt modelId="{18F08F78-9E0E-4418-9601-A0B0A8476EBF}">
      <dgm:prSet/>
      <dgm:spPr/>
      <dgm:t>
        <a:bodyPr/>
        <a:lstStyle/>
        <a:p>
          <a:r>
            <a:rPr lang="en-GB" dirty="0"/>
            <a:t>Change in market price (i.e., the difference between the ending market value and the beginning market value).</a:t>
          </a:r>
          <a:endParaRPr lang="en-US" dirty="0"/>
        </a:p>
      </dgm:t>
    </dgm:pt>
    <dgm:pt modelId="{EA7431EC-822F-4965-83DE-BC5E2C62D60E}" type="parTrans" cxnId="{CDBDDF55-E659-47F4-B958-57CB540CC180}">
      <dgm:prSet/>
      <dgm:spPr/>
      <dgm:t>
        <a:bodyPr/>
        <a:lstStyle/>
        <a:p>
          <a:endParaRPr lang="en-GB"/>
        </a:p>
      </dgm:t>
    </dgm:pt>
    <dgm:pt modelId="{5FC388EA-8051-48C0-A6E2-F7D2621052A0}" type="sibTrans" cxnId="{CDBDDF55-E659-47F4-B958-57CB540CC180}">
      <dgm:prSet/>
      <dgm:spPr/>
      <dgm:t>
        <a:bodyPr/>
        <a:lstStyle/>
        <a:p>
          <a:endParaRPr lang="en-GB"/>
        </a:p>
      </dgm:t>
    </dgm:pt>
    <dgm:pt modelId="{D120194E-0D08-4075-B194-1CC531AA5C7B}">
      <dgm:prSet/>
      <dgm:spPr/>
      <dgm:t>
        <a:bodyPr/>
        <a:lstStyle/>
        <a:p>
          <a:r>
            <a:rPr lang="en-GB"/>
            <a:t>Computing rate of return</a:t>
          </a:r>
          <a:endParaRPr lang="en-US"/>
        </a:p>
      </dgm:t>
    </dgm:pt>
    <dgm:pt modelId="{9A0E1464-54E9-498A-B5C0-526F122C2289}" type="parTrans" cxnId="{B388B7F7-0EA5-4F9A-B16C-BD8BF941A2D8}">
      <dgm:prSet/>
      <dgm:spPr/>
      <dgm:t>
        <a:bodyPr/>
        <a:lstStyle/>
        <a:p>
          <a:endParaRPr lang="en-GB"/>
        </a:p>
      </dgm:t>
    </dgm:pt>
    <dgm:pt modelId="{46DD0247-330C-4C94-B3A7-9772986293C3}" type="sibTrans" cxnId="{B388B7F7-0EA5-4F9A-B16C-BD8BF941A2D8}">
      <dgm:prSet/>
      <dgm:spPr/>
      <dgm:t>
        <a:bodyPr/>
        <a:lstStyle/>
        <a:p>
          <a:endParaRPr lang="en-GB"/>
        </a:p>
      </dgm:t>
    </dgm:pt>
    <dgm:pt modelId="{4EB343B8-3272-446E-A76F-6B083BD7D83D}">
      <dgm:prSet/>
      <dgm:spPr>
        <a:blipFill>
          <a:blip xmlns:r="http://schemas.openxmlformats.org/officeDocument/2006/relationships" r:embed="rId1"/>
          <a:stretch>
            <a:fillRect/>
          </a:stretch>
        </a:blipFill>
      </dgm:spPr>
      <dgm:t>
        <a:bodyPr/>
        <a:lstStyle/>
        <a:p>
          <a:r>
            <a:rPr lang="en-GB">
              <a:noFill/>
            </a:rPr>
            <a:t> </a:t>
          </a:r>
        </a:p>
      </dgm:t>
    </dgm:pt>
    <dgm:pt modelId="{D7E0058C-199F-4230-8257-F5D217EF9C24}" type="parTrans" cxnId="{20B7E5DE-CEA2-445D-AB70-242547F8F1AC}">
      <dgm:prSet/>
      <dgm:spPr/>
      <dgm:t>
        <a:bodyPr/>
        <a:lstStyle/>
        <a:p>
          <a:endParaRPr lang="en-GB"/>
        </a:p>
      </dgm:t>
    </dgm:pt>
    <dgm:pt modelId="{F5415E81-5931-4ED3-8A1C-730013BA406F}" type="sibTrans" cxnId="{20B7E5DE-CEA2-445D-AB70-242547F8F1AC}">
      <dgm:prSet/>
      <dgm:spPr/>
      <dgm:t>
        <a:bodyPr/>
        <a:lstStyle/>
        <a:p>
          <a:endParaRPr lang="en-GB"/>
        </a:p>
      </dgm:t>
    </dgm:pt>
    <dgm:pt modelId="{CE01BB55-720C-45C8-A6EB-4D22990754CE}" type="pres">
      <dgm:prSet presAssocID="{96C6B301-7E58-4ADC-8A01-623164B96121}" presName="vert0" presStyleCnt="0">
        <dgm:presLayoutVars>
          <dgm:dir/>
          <dgm:animOne val="branch"/>
          <dgm:animLvl val="lvl"/>
        </dgm:presLayoutVars>
      </dgm:prSet>
      <dgm:spPr/>
    </dgm:pt>
    <dgm:pt modelId="{533675C0-F592-4D54-882F-7BFEC28214FC}" type="pres">
      <dgm:prSet presAssocID="{F3B317AB-7C78-4396-A2C6-820D0470D83C}" presName="thickLine" presStyleLbl="alignNode1" presStyleIdx="0" presStyleCnt="2"/>
      <dgm:spPr/>
    </dgm:pt>
    <dgm:pt modelId="{AF4CDED4-27DE-4D65-AFFF-407B4AA1650E}" type="pres">
      <dgm:prSet presAssocID="{F3B317AB-7C78-4396-A2C6-820D0470D83C}" presName="horz1" presStyleCnt="0"/>
      <dgm:spPr/>
    </dgm:pt>
    <dgm:pt modelId="{19C62D96-82FC-4A76-842D-7F9EDFA25A63}" type="pres">
      <dgm:prSet presAssocID="{F3B317AB-7C78-4396-A2C6-820D0470D83C}" presName="tx1" presStyleLbl="revTx" presStyleIdx="0" presStyleCnt="5"/>
      <dgm:spPr/>
    </dgm:pt>
    <dgm:pt modelId="{E66B37DE-4CF7-40C7-86CF-0710C53B18CA}" type="pres">
      <dgm:prSet presAssocID="{F3B317AB-7C78-4396-A2C6-820D0470D83C}" presName="vert1" presStyleCnt="0"/>
      <dgm:spPr/>
    </dgm:pt>
    <dgm:pt modelId="{31DCEC84-140E-4221-B261-36CB45F109E3}" type="pres">
      <dgm:prSet presAssocID="{11F3A539-A4D3-449F-BEF8-90E5DFE0E5BE}" presName="vertSpace2a" presStyleCnt="0"/>
      <dgm:spPr/>
    </dgm:pt>
    <dgm:pt modelId="{88D408D6-3AF7-4CBD-AAB7-960C6D6FA34F}" type="pres">
      <dgm:prSet presAssocID="{11F3A539-A4D3-449F-BEF8-90E5DFE0E5BE}" presName="horz2" presStyleCnt="0"/>
      <dgm:spPr/>
    </dgm:pt>
    <dgm:pt modelId="{6B43540F-2254-4FEB-9580-F06E3DD6FD8A}" type="pres">
      <dgm:prSet presAssocID="{11F3A539-A4D3-449F-BEF8-90E5DFE0E5BE}" presName="horzSpace2" presStyleCnt="0"/>
      <dgm:spPr/>
    </dgm:pt>
    <dgm:pt modelId="{BA7A7439-1C3C-439A-B67C-144A219247FC}" type="pres">
      <dgm:prSet presAssocID="{11F3A539-A4D3-449F-BEF8-90E5DFE0E5BE}" presName="tx2" presStyleLbl="revTx" presStyleIdx="1" presStyleCnt="5"/>
      <dgm:spPr/>
    </dgm:pt>
    <dgm:pt modelId="{1811BC51-14BF-4028-8E26-79A99E48BE93}" type="pres">
      <dgm:prSet presAssocID="{11F3A539-A4D3-449F-BEF8-90E5DFE0E5BE}" presName="vert2" presStyleCnt="0"/>
      <dgm:spPr/>
    </dgm:pt>
    <dgm:pt modelId="{D01B3AB2-5CCB-4CAD-9D3E-72DF1D448135}" type="pres">
      <dgm:prSet presAssocID="{11F3A539-A4D3-449F-BEF8-90E5DFE0E5BE}" presName="thinLine2b" presStyleLbl="callout" presStyleIdx="0" presStyleCnt="3"/>
      <dgm:spPr/>
    </dgm:pt>
    <dgm:pt modelId="{D937E3CF-8C58-40CB-A9D4-9DC5B41856E8}" type="pres">
      <dgm:prSet presAssocID="{11F3A539-A4D3-449F-BEF8-90E5DFE0E5BE}" presName="vertSpace2b" presStyleCnt="0"/>
      <dgm:spPr/>
    </dgm:pt>
    <dgm:pt modelId="{0AEF76AD-184A-41B6-9B08-E7D5CFDA9DFD}" type="pres">
      <dgm:prSet presAssocID="{18F08F78-9E0E-4418-9601-A0B0A8476EBF}" presName="horz2" presStyleCnt="0"/>
      <dgm:spPr/>
    </dgm:pt>
    <dgm:pt modelId="{388AF6B8-E1FA-465C-8DB9-8F1EFE13AEAD}" type="pres">
      <dgm:prSet presAssocID="{18F08F78-9E0E-4418-9601-A0B0A8476EBF}" presName="horzSpace2" presStyleCnt="0"/>
      <dgm:spPr/>
    </dgm:pt>
    <dgm:pt modelId="{6FB20256-D5C7-452B-9012-70CA1921EA81}" type="pres">
      <dgm:prSet presAssocID="{18F08F78-9E0E-4418-9601-A0B0A8476EBF}" presName="tx2" presStyleLbl="revTx" presStyleIdx="2" presStyleCnt="5"/>
      <dgm:spPr/>
    </dgm:pt>
    <dgm:pt modelId="{0CF2016F-F25E-439D-AE07-A54807356DC9}" type="pres">
      <dgm:prSet presAssocID="{18F08F78-9E0E-4418-9601-A0B0A8476EBF}" presName="vert2" presStyleCnt="0"/>
      <dgm:spPr/>
    </dgm:pt>
    <dgm:pt modelId="{034CE107-453A-4915-902E-E6E230D5A6DB}" type="pres">
      <dgm:prSet presAssocID="{18F08F78-9E0E-4418-9601-A0B0A8476EBF}" presName="thinLine2b" presStyleLbl="callout" presStyleIdx="1" presStyleCnt="3"/>
      <dgm:spPr/>
    </dgm:pt>
    <dgm:pt modelId="{FA048E44-8703-464B-88AC-937E1B25E658}" type="pres">
      <dgm:prSet presAssocID="{18F08F78-9E0E-4418-9601-A0B0A8476EBF}" presName="vertSpace2b" presStyleCnt="0"/>
      <dgm:spPr/>
    </dgm:pt>
    <dgm:pt modelId="{CBB2043C-BE60-44FD-B97B-8C67BF7C6922}" type="pres">
      <dgm:prSet presAssocID="{D120194E-0D08-4075-B194-1CC531AA5C7B}" presName="thickLine" presStyleLbl="alignNode1" presStyleIdx="1" presStyleCnt="2"/>
      <dgm:spPr/>
    </dgm:pt>
    <dgm:pt modelId="{F51563B4-0819-400C-BB9A-31AED76CA5AA}" type="pres">
      <dgm:prSet presAssocID="{D120194E-0D08-4075-B194-1CC531AA5C7B}" presName="horz1" presStyleCnt="0"/>
      <dgm:spPr/>
    </dgm:pt>
    <dgm:pt modelId="{2F959B61-86E1-4845-A750-4E2024A49297}" type="pres">
      <dgm:prSet presAssocID="{D120194E-0D08-4075-B194-1CC531AA5C7B}" presName="tx1" presStyleLbl="revTx" presStyleIdx="3" presStyleCnt="5"/>
      <dgm:spPr/>
    </dgm:pt>
    <dgm:pt modelId="{9D5D092A-182D-4011-88FC-D667A1E8207C}" type="pres">
      <dgm:prSet presAssocID="{D120194E-0D08-4075-B194-1CC531AA5C7B}" presName="vert1" presStyleCnt="0"/>
      <dgm:spPr/>
    </dgm:pt>
    <dgm:pt modelId="{8D179404-5482-464C-962D-7ADE963D53A4}" type="pres">
      <dgm:prSet presAssocID="{4EB343B8-3272-446E-A76F-6B083BD7D83D}" presName="vertSpace2a" presStyleCnt="0"/>
      <dgm:spPr/>
    </dgm:pt>
    <dgm:pt modelId="{05EDFC10-B258-4DC0-9803-E42D294E6886}" type="pres">
      <dgm:prSet presAssocID="{4EB343B8-3272-446E-A76F-6B083BD7D83D}" presName="horz2" presStyleCnt="0"/>
      <dgm:spPr/>
    </dgm:pt>
    <dgm:pt modelId="{AF10315C-C202-45AD-9C71-E939D3CE8D40}" type="pres">
      <dgm:prSet presAssocID="{4EB343B8-3272-446E-A76F-6B083BD7D83D}" presName="horzSpace2" presStyleCnt="0"/>
      <dgm:spPr/>
    </dgm:pt>
    <dgm:pt modelId="{02C282D1-2553-4FF3-906F-0B1E3977008F}" type="pres">
      <dgm:prSet presAssocID="{4EB343B8-3272-446E-A76F-6B083BD7D83D}" presName="tx2" presStyleLbl="revTx" presStyleIdx="4" presStyleCnt="5"/>
      <dgm:spPr/>
    </dgm:pt>
    <dgm:pt modelId="{2FFBD315-F3DE-4B07-9CE1-1CE1CA1B0804}" type="pres">
      <dgm:prSet presAssocID="{4EB343B8-3272-446E-A76F-6B083BD7D83D}" presName="vert2" presStyleCnt="0"/>
      <dgm:spPr/>
    </dgm:pt>
    <dgm:pt modelId="{D43B0519-7407-44B8-9147-A425D6224F3F}" type="pres">
      <dgm:prSet presAssocID="{4EB343B8-3272-446E-A76F-6B083BD7D83D}" presName="thinLine2b" presStyleLbl="callout" presStyleIdx="2" presStyleCnt="3"/>
      <dgm:spPr/>
    </dgm:pt>
    <dgm:pt modelId="{893FD3C6-4BF4-43E6-ABA5-70F70B0BE554}" type="pres">
      <dgm:prSet presAssocID="{4EB343B8-3272-446E-A76F-6B083BD7D83D}" presName="vertSpace2b" presStyleCnt="0"/>
      <dgm:spPr/>
    </dgm:pt>
  </dgm:ptLst>
  <dgm:cxnLst>
    <dgm:cxn modelId="{93FED719-8A70-49F2-BA20-14887BB29477}" type="presOf" srcId="{F3B317AB-7C78-4396-A2C6-820D0470D83C}" destId="{19C62D96-82FC-4A76-842D-7F9EDFA25A63}" srcOrd="0" destOrd="0" presId="urn:microsoft.com/office/officeart/2008/layout/LinedList"/>
    <dgm:cxn modelId="{E742FF24-5B37-498E-AEE9-62C6602529C7}" srcId="{F3B317AB-7C78-4396-A2C6-820D0470D83C}" destId="{11F3A539-A4D3-449F-BEF8-90E5DFE0E5BE}" srcOrd="0" destOrd="0" parTransId="{8D3E6AE9-A510-4B40-A706-28F014EA35D2}" sibTransId="{CE02C367-E403-4AE0-BDBB-6E32061DCFD3}"/>
    <dgm:cxn modelId="{8CBE713A-6525-4010-8BA1-9232B2092EF9}" type="presOf" srcId="{11F3A539-A4D3-449F-BEF8-90E5DFE0E5BE}" destId="{BA7A7439-1C3C-439A-B67C-144A219247FC}" srcOrd="0" destOrd="0" presId="urn:microsoft.com/office/officeart/2008/layout/LinedList"/>
    <dgm:cxn modelId="{8997973D-00F6-471B-817F-1A8AFD21BCE9}" type="presOf" srcId="{D120194E-0D08-4075-B194-1CC531AA5C7B}" destId="{2F959B61-86E1-4845-A750-4E2024A49297}" srcOrd="0" destOrd="0" presId="urn:microsoft.com/office/officeart/2008/layout/LinedList"/>
    <dgm:cxn modelId="{74D1C651-73BE-4E28-8733-5527813E764A}" type="presOf" srcId="{96C6B301-7E58-4ADC-8A01-623164B96121}" destId="{CE01BB55-720C-45C8-A6EB-4D22990754CE}" srcOrd="0" destOrd="0" presId="urn:microsoft.com/office/officeart/2008/layout/LinedList"/>
    <dgm:cxn modelId="{CDBDDF55-E659-47F4-B958-57CB540CC180}" srcId="{F3B317AB-7C78-4396-A2C6-820D0470D83C}" destId="{18F08F78-9E0E-4418-9601-A0B0A8476EBF}" srcOrd="1" destOrd="0" parTransId="{EA7431EC-822F-4965-83DE-BC5E2C62D60E}" sibTransId="{5FC388EA-8051-48C0-A6E2-F7D2621052A0}"/>
    <dgm:cxn modelId="{7C60A782-B6B9-4C2E-81F4-14DB11C10F34}" type="presOf" srcId="{18F08F78-9E0E-4418-9601-A0B0A8476EBF}" destId="{6FB20256-D5C7-452B-9012-70CA1921EA81}" srcOrd="0" destOrd="0" presId="urn:microsoft.com/office/officeart/2008/layout/LinedList"/>
    <dgm:cxn modelId="{A9341A91-6A85-4A38-8A8F-FFB7ECAECCBF}" srcId="{96C6B301-7E58-4ADC-8A01-623164B96121}" destId="{F3B317AB-7C78-4396-A2C6-820D0470D83C}" srcOrd="0" destOrd="0" parTransId="{DF7CEF20-FBFD-41DF-A42F-2010A075399D}" sibTransId="{A26C8B86-BAE6-4FF2-805F-F1093DFA0F08}"/>
    <dgm:cxn modelId="{BC332EA7-8C22-43BD-A0F0-015311FE9196}" type="presOf" srcId="{4EB343B8-3272-446E-A76F-6B083BD7D83D}" destId="{02C282D1-2553-4FF3-906F-0B1E3977008F}" srcOrd="0" destOrd="0" presId="urn:microsoft.com/office/officeart/2008/layout/LinedList"/>
    <dgm:cxn modelId="{20B7E5DE-CEA2-445D-AB70-242547F8F1AC}" srcId="{D120194E-0D08-4075-B194-1CC531AA5C7B}" destId="{4EB343B8-3272-446E-A76F-6B083BD7D83D}" srcOrd="0" destOrd="0" parTransId="{D7E0058C-199F-4230-8257-F5D217EF9C24}" sibTransId="{F5415E81-5931-4ED3-8A1C-730013BA406F}"/>
    <dgm:cxn modelId="{B388B7F7-0EA5-4F9A-B16C-BD8BF941A2D8}" srcId="{96C6B301-7E58-4ADC-8A01-623164B96121}" destId="{D120194E-0D08-4075-B194-1CC531AA5C7B}" srcOrd="1" destOrd="0" parTransId="{9A0E1464-54E9-498A-B5C0-526F122C2289}" sibTransId="{46DD0247-330C-4C94-B3A7-9772986293C3}"/>
    <dgm:cxn modelId="{BB0C7AB2-7F99-42A0-9EBB-4BBE38FD1E83}" type="presParOf" srcId="{CE01BB55-720C-45C8-A6EB-4D22990754CE}" destId="{533675C0-F592-4D54-882F-7BFEC28214FC}" srcOrd="0" destOrd="0" presId="urn:microsoft.com/office/officeart/2008/layout/LinedList"/>
    <dgm:cxn modelId="{ECD94803-D5F6-4496-965C-128DCCFF3166}" type="presParOf" srcId="{CE01BB55-720C-45C8-A6EB-4D22990754CE}" destId="{AF4CDED4-27DE-4D65-AFFF-407B4AA1650E}" srcOrd="1" destOrd="0" presId="urn:microsoft.com/office/officeart/2008/layout/LinedList"/>
    <dgm:cxn modelId="{168FBA54-DA68-4915-89D7-D95A14762370}" type="presParOf" srcId="{AF4CDED4-27DE-4D65-AFFF-407B4AA1650E}" destId="{19C62D96-82FC-4A76-842D-7F9EDFA25A63}" srcOrd="0" destOrd="0" presId="urn:microsoft.com/office/officeart/2008/layout/LinedList"/>
    <dgm:cxn modelId="{4C7674B7-A93B-48BC-93F6-811312D6432B}" type="presParOf" srcId="{AF4CDED4-27DE-4D65-AFFF-407B4AA1650E}" destId="{E66B37DE-4CF7-40C7-86CF-0710C53B18CA}" srcOrd="1" destOrd="0" presId="urn:microsoft.com/office/officeart/2008/layout/LinedList"/>
    <dgm:cxn modelId="{62837BAE-7496-4E7C-B504-B3DECA6BEA3F}" type="presParOf" srcId="{E66B37DE-4CF7-40C7-86CF-0710C53B18CA}" destId="{31DCEC84-140E-4221-B261-36CB45F109E3}" srcOrd="0" destOrd="0" presId="urn:microsoft.com/office/officeart/2008/layout/LinedList"/>
    <dgm:cxn modelId="{C2B0C700-E67D-4C4C-83A7-50AF5258652C}" type="presParOf" srcId="{E66B37DE-4CF7-40C7-86CF-0710C53B18CA}" destId="{88D408D6-3AF7-4CBD-AAB7-960C6D6FA34F}" srcOrd="1" destOrd="0" presId="urn:microsoft.com/office/officeart/2008/layout/LinedList"/>
    <dgm:cxn modelId="{EC6848B0-9532-446D-86CF-A68FEAE4B83F}" type="presParOf" srcId="{88D408D6-3AF7-4CBD-AAB7-960C6D6FA34F}" destId="{6B43540F-2254-4FEB-9580-F06E3DD6FD8A}" srcOrd="0" destOrd="0" presId="urn:microsoft.com/office/officeart/2008/layout/LinedList"/>
    <dgm:cxn modelId="{007141B1-352C-4396-B665-A29492F652FD}" type="presParOf" srcId="{88D408D6-3AF7-4CBD-AAB7-960C6D6FA34F}" destId="{BA7A7439-1C3C-439A-B67C-144A219247FC}" srcOrd="1" destOrd="0" presId="urn:microsoft.com/office/officeart/2008/layout/LinedList"/>
    <dgm:cxn modelId="{91E9E669-F6C9-4DCD-8412-15EB31A45A7D}" type="presParOf" srcId="{88D408D6-3AF7-4CBD-AAB7-960C6D6FA34F}" destId="{1811BC51-14BF-4028-8E26-79A99E48BE93}" srcOrd="2" destOrd="0" presId="urn:microsoft.com/office/officeart/2008/layout/LinedList"/>
    <dgm:cxn modelId="{82A2A167-854F-4041-802C-D99F74298476}" type="presParOf" srcId="{E66B37DE-4CF7-40C7-86CF-0710C53B18CA}" destId="{D01B3AB2-5CCB-4CAD-9D3E-72DF1D448135}" srcOrd="2" destOrd="0" presId="urn:microsoft.com/office/officeart/2008/layout/LinedList"/>
    <dgm:cxn modelId="{5E52342C-22BB-4EF4-86C4-784F8CF2F3A2}" type="presParOf" srcId="{E66B37DE-4CF7-40C7-86CF-0710C53B18CA}" destId="{D937E3CF-8C58-40CB-A9D4-9DC5B41856E8}" srcOrd="3" destOrd="0" presId="urn:microsoft.com/office/officeart/2008/layout/LinedList"/>
    <dgm:cxn modelId="{47D0120E-408A-4CF3-BC83-EE56B714D933}" type="presParOf" srcId="{E66B37DE-4CF7-40C7-86CF-0710C53B18CA}" destId="{0AEF76AD-184A-41B6-9B08-E7D5CFDA9DFD}" srcOrd="4" destOrd="0" presId="urn:microsoft.com/office/officeart/2008/layout/LinedList"/>
    <dgm:cxn modelId="{B9B61FB2-C7B3-48B2-A968-29C62A604F79}" type="presParOf" srcId="{0AEF76AD-184A-41B6-9B08-E7D5CFDA9DFD}" destId="{388AF6B8-E1FA-465C-8DB9-8F1EFE13AEAD}" srcOrd="0" destOrd="0" presId="urn:microsoft.com/office/officeart/2008/layout/LinedList"/>
    <dgm:cxn modelId="{A53154BF-8364-41E9-96EE-B0DC164D4BCC}" type="presParOf" srcId="{0AEF76AD-184A-41B6-9B08-E7D5CFDA9DFD}" destId="{6FB20256-D5C7-452B-9012-70CA1921EA81}" srcOrd="1" destOrd="0" presId="urn:microsoft.com/office/officeart/2008/layout/LinedList"/>
    <dgm:cxn modelId="{EFE25C6B-7627-48F4-9FB5-0EF7FF99C1CE}" type="presParOf" srcId="{0AEF76AD-184A-41B6-9B08-E7D5CFDA9DFD}" destId="{0CF2016F-F25E-439D-AE07-A54807356DC9}" srcOrd="2" destOrd="0" presId="urn:microsoft.com/office/officeart/2008/layout/LinedList"/>
    <dgm:cxn modelId="{241DD500-FDE5-45C5-8BC8-3049C876275B}" type="presParOf" srcId="{E66B37DE-4CF7-40C7-86CF-0710C53B18CA}" destId="{034CE107-453A-4915-902E-E6E230D5A6DB}" srcOrd="5" destOrd="0" presId="urn:microsoft.com/office/officeart/2008/layout/LinedList"/>
    <dgm:cxn modelId="{294A40B9-6C15-4666-B5B9-6B9ACE8FF9A4}" type="presParOf" srcId="{E66B37DE-4CF7-40C7-86CF-0710C53B18CA}" destId="{FA048E44-8703-464B-88AC-937E1B25E658}" srcOrd="6" destOrd="0" presId="urn:microsoft.com/office/officeart/2008/layout/LinedList"/>
    <dgm:cxn modelId="{152A6C5A-F0DF-46E1-9347-8499083FEEA6}" type="presParOf" srcId="{CE01BB55-720C-45C8-A6EB-4D22990754CE}" destId="{CBB2043C-BE60-44FD-B97B-8C67BF7C6922}" srcOrd="2" destOrd="0" presId="urn:microsoft.com/office/officeart/2008/layout/LinedList"/>
    <dgm:cxn modelId="{0E1AAA38-06CF-4631-8154-986437065F3E}" type="presParOf" srcId="{CE01BB55-720C-45C8-A6EB-4D22990754CE}" destId="{F51563B4-0819-400C-BB9A-31AED76CA5AA}" srcOrd="3" destOrd="0" presId="urn:microsoft.com/office/officeart/2008/layout/LinedList"/>
    <dgm:cxn modelId="{CBF2BCDF-EDD6-477A-93F6-1617DAB4DCA9}" type="presParOf" srcId="{F51563B4-0819-400C-BB9A-31AED76CA5AA}" destId="{2F959B61-86E1-4845-A750-4E2024A49297}" srcOrd="0" destOrd="0" presId="urn:microsoft.com/office/officeart/2008/layout/LinedList"/>
    <dgm:cxn modelId="{79C330F7-FE73-48CA-B0F1-16BB60B5C299}" type="presParOf" srcId="{F51563B4-0819-400C-BB9A-31AED76CA5AA}" destId="{9D5D092A-182D-4011-88FC-D667A1E8207C}" srcOrd="1" destOrd="0" presId="urn:microsoft.com/office/officeart/2008/layout/LinedList"/>
    <dgm:cxn modelId="{78159EF9-CD15-4BA7-A022-B8C8D30F77E6}" type="presParOf" srcId="{9D5D092A-182D-4011-88FC-D667A1E8207C}" destId="{8D179404-5482-464C-962D-7ADE963D53A4}" srcOrd="0" destOrd="0" presId="urn:microsoft.com/office/officeart/2008/layout/LinedList"/>
    <dgm:cxn modelId="{CDAE472C-FA42-44DF-8A18-3087784BC967}" type="presParOf" srcId="{9D5D092A-182D-4011-88FC-D667A1E8207C}" destId="{05EDFC10-B258-4DC0-9803-E42D294E6886}" srcOrd="1" destOrd="0" presId="urn:microsoft.com/office/officeart/2008/layout/LinedList"/>
    <dgm:cxn modelId="{8C739BBB-960F-46EC-B200-091B7BC4016C}" type="presParOf" srcId="{05EDFC10-B258-4DC0-9803-E42D294E6886}" destId="{AF10315C-C202-45AD-9C71-E939D3CE8D40}" srcOrd="0" destOrd="0" presId="urn:microsoft.com/office/officeart/2008/layout/LinedList"/>
    <dgm:cxn modelId="{B47C6AEC-FA35-4DFA-941E-755B20CEDD96}" type="presParOf" srcId="{05EDFC10-B258-4DC0-9803-E42D294E6886}" destId="{02C282D1-2553-4FF3-906F-0B1E3977008F}" srcOrd="1" destOrd="0" presId="urn:microsoft.com/office/officeart/2008/layout/LinedList"/>
    <dgm:cxn modelId="{6E988D0D-8AC7-48A3-BF82-5108B3538C81}" type="presParOf" srcId="{05EDFC10-B258-4DC0-9803-E42D294E6886}" destId="{2FFBD315-F3DE-4B07-9CE1-1CE1CA1B0804}" srcOrd="2" destOrd="0" presId="urn:microsoft.com/office/officeart/2008/layout/LinedList"/>
    <dgm:cxn modelId="{B8190A0E-D25D-4B2D-8119-5F3AF3525F68}" type="presParOf" srcId="{9D5D092A-182D-4011-88FC-D667A1E8207C}" destId="{D43B0519-7407-44B8-9147-A425D6224F3F}" srcOrd="2" destOrd="0" presId="urn:microsoft.com/office/officeart/2008/layout/LinedList"/>
    <dgm:cxn modelId="{18861BE3-6578-4F92-B186-004DC7DCE0AD}" type="presParOf" srcId="{9D5D092A-182D-4011-88FC-D667A1E8207C}" destId="{893FD3C6-4BF4-43E6-ABA5-70F70B0BE55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C6B301-7E58-4ADC-8A01-623164B9612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F3B317AB-7C78-4396-A2C6-820D0470D83C}">
      <dgm:prSet/>
      <dgm:spPr/>
      <dgm:t>
        <a:bodyPr/>
        <a:lstStyle/>
        <a:p>
          <a:r>
            <a:rPr lang="en-GB"/>
            <a:t>Sources of return</a:t>
          </a:r>
          <a:endParaRPr lang="en-US"/>
        </a:p>
      </dgm:t>
    </dgm:pt>
    <dgm:pt modelId="{DF7CEF20-FBFD-41DF-A42F-2010A075399D}" type="parTrans" cxnId="{A9341A91-6A85-4A38-8A8F-FFB7ECAECCBF}">
      <dgm:prSet/>
      <dgm:spPr/>
      <dgm:t>
        <a:bodyPr/>
        <a:lstStyle/>
        <a:p>
          <a:endParaRPr lang="en-GB"/>
        </a:p>
      </dgm:t>
    </dgm:pt>
    <dgm:pt modelId="{A26C8B86-BAE6-4FF2-805F-F1093DFA0F08}" type="sibTrans" cxnId="{A9341A91-6A85-4A38-8A8F-FFB7ECAECCBF}">
      <dgm:prSet/>
      <dgm:spPr/>
      <dgm:t>
        <a:bodyPr/>
        <a:lstStyle/>
        <a:p>
          <a:endParaRPr lang="en-GB"/>
        </a:p>
      </dgm:t>
    </dgm:pt>
    <dgm:pt modelId="{11F3A539-A4D3-449F-BEF8-90E5DFE0E5BE}">
      <dgm:prSet/>
      <dgm:spPr/>
      <dgm:t>
        <a:bodyPr/>
        <a:lstStyle/>
        <a:p>
          <a:r>
            <a:rPr lang="en-GB" dirty="0"/>
            <a:t>Investment income (e.g., dividends, interests, rents).</a:t>
          </a:r>
          <a:endParaRPr lang="en-US" dirty="0"/>
        </a:p>
      </dgm:t>
    </dgm:pt>
    <dgm:pt modelId="{8D3E6AE9-A510-4B40-A706-28F014EA35D2}" type="parTrans" cxnId="{E742FF24-5B37-498E-AEE9-62C6602529C7}">
      <dgm:prSet/>
      <dgm:spPr/>
      <dgm:t>
        <a:bodyPr/>
        <a:lstStyle/>
        <a:p>
          <a:endParaRPr lang="en-GB"/>
        </a:p>
      </dgm:t>
    </dgm:pt>
    <dgm:pt modelId="{CE02C367-E403-4AE0-BDBB-6E32061DCFD3}" type="sibTrans" cxnId="{E742FF24-5B37-498E-AEE9-62C6602529C7}">
      <dgm:prSet/>
      <dgm:spPr/>
      <dgm:t>
        <a:bodyPr/>
        <a:lstStyle/>
        <a:p>
          <a:endParaRPr lang="en-GB"/>
        </a:p>
      </dgm:t>
    </dgm:pt>
    <dgm:pt modelId="{18F08F78-9E0E-4418-9601-A0B0A8476EBF}">
      <dgm:prSet/>
      <dgm:spPr/>
      <dgm:t>
        <a:bodyPr/>
        <a:lstStyle/>
        <a:p>
          <a:r>
            <a:rPr lang="en-GB" dirty="0"/>
            <a:t>Change in market price (i.e., the difference between the ending market value and the beginning market value).</a:t>
          </a:r>
          <a:endParaRPr lang="en-US" dirty="0"/>
        </a:p>
      </dgm:t>
    </dgm:pt>
    <dgm:pt modelId="{EA7431EC-822F-4965-83DE-BC5E2C62D60E}" type="parTrans" cxnId="{CDBDDF55-E659-47F4-B958-57CB540CC180}">
      <dgm:prSet/>
      <dgm:spPr/>
      <dgm:t>
        <a:bodyPr/>
        <a:lstStyle/>
        <a:p>
          <a:endParaRPr lang="en-GB"/>
        </a:p>
      </dgm:t>
    </dgm:pt>
    <dgm:pt modelId="{5FC388EA-8051-48C0-A6E2-F7D2621052A0}" type="sibTrans" cxnId="{CDBDDF55-E659-47F4-B958-57CB540CC180}">
      <dgm:prSet/>
      <dgm:spPr/>
      <dgm:t>
        <a:bodyPr/>
        <a:lstStyle/>
        <a:p>
          <a:endParaRPr lang="en-GB"/>
        </a:p>
      </dgm:t>
    </dgm:pt>
    <dgm:pt modelId="{D120194E-0D08-4075-B194-1CC531AA5C7B}">
      <dgm:prSet/>
      <dgm:spPr/>
      <dgm:t>
        <a:bodyPr/>
        <a:lstStyle/>
        <a:p>
          <a:r>
            <a:rPr lang="en-GB"/>
            <a:t>Computing rate of return</a:t>
          </a:r>
          <a:endParaRPr lang="en-US"/>
        </a:p>
      </dgm:t>
    </dgm:pt>
    <dgm:pt modelId="{9A0E1464-54E9-498A-B5C0-526F122C2289}" type="parTrans" cxnId="{B388B7F7-0EA5-4F9A-B16C-BD8BF941A2D8}">
      <dgm:prSet/>
      <dgm:spPr/>
      <dgm:t>
        <a:bodyPr/>
        <a:lstStyle/>
        <a:p>
          <a:endParaRPr lang="en-GB"/>
        </a:p>
      </dgm:t>
    </dgm:pt>
    <dgm:pt modelId="{46DD0247-330C-4C94-B3A7-9772986293C3}" type="sibTrans" cxnId="{B388B7F7-0EA5-4F9A-B16C-BD8BF941A2D8}">
      <dgm:prSet/>
      <dgm:spPr/>
      <dgm:t>
        <a:bodyPr/>
        <a:lstStyle/>
        <a:p>
          <a:endParaRPr lang="en-GB"/>
        </a:p>
      </dgm:t>
    </dgm:pt>
    <mc:AlternateContent xmlns:mc="http://schemas.openxmlformats.org/markup-compatibility/2006" xmlns:a14="http://schemas.microsoft.com/office/drawing/2010/main">
      <mc:Choice Requires="a14">
        <dgm:pt modelId="{4EB343B8-3272-446E-A76F-6B083BD7D83D}">
          <dgm:prSet/>
          <dgm:spPr/>
          <dgm:t>
            <a:bodyPr anchor="ct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𝑅𝑎𝑡𝑒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𝑟𝑒𝑡𝑢𝑟𝑛</m:t>
                    </m:r>
                    <m:r>
                      <a:rPr lang="en-US" b="0" i="1" smtClean="0">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𝐼𝑛𝑣𝑒𝑠𝑡𝑚𝑒𝑛𝑡</m:t>
                        </m:r>
                        <m:r>
                          <a:rPr lang="en-US" b="0" i="1">
                            <a:latin typeface="Cambria Math" panose="02040503050406030204" pitchFamily="18" charset="0"/>
                          </a:rPr>
                          <m:t> </m:t>
                        </m:r>
                        <m:r>
                          <a:rPr lang="en-US" b="0" i="1">
                            <a:latin typeface="Cambria Math" panose="02040503050406030204" pitchFamily="18" charset="0"/>
                          </a:rPr>
                          <m:t>𝐼𝑛𝑐𝑜𝑚𝑒</m:t>
                        </m:r>
                        <m:r>
                          <a:rPr lang="en-US" b="0" i="1">
                            <a:latin typeface="Cambria Math" panose="02040503050406030204" pitchFamily="18" charset="0"/>
                          </a:rPr>
                          <m:t>+</m:t>
                        </m:r>
                        <m:r>
                          <a:rPr lang="en-US" b="0" i="1" smtClean="0">
                            <a:latin typeface="Cambria Math" panose="02040503050406030204" pitchFamily="18" charset="0"/>
                          </a:rPr>
                          <m:t>𝐶h𝑎𝑛𝑔𝑒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𝑃𝑟𝑖𝑐𝑒</m:t>
                        </m:r>
                      </m:num>
                      <m:den>
                        <m:r>
                          <a:rPr lang="en-US" b="0" i="1">
                            <a:latin typeface="Cambria Math" panose="02040503050406030204" pitchFamily="18" charset="0"/>
                          </a:rPr>
                          <m:t>𝑉𝑎𝑙𝑢𝑒</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𝐴𝑠𝑠𝑒𝑡</m:t>
                        </m:r>
                        <m:r>
                          <a:rPr lang="en-US" b="0" i="1">
                            <a:latin typeface="Cambria Math" panose="02040503050406030204" pitchFamily="18" charset="0"/>
                          </a:rPr>
                          <m:t> </m:t>
                        </m:r>
                        <m:r>
                          <a:rPr lang="en-US" b="0" i="1">
                            <a:latin typeface="Cambria Math" panose="02040503050406030204" pitchFamily="18" charset="0"/>
                          </a:rPr>
                          <m:t>𝐼𝑛𝑣𝑒𝑠𝑡𝑒𝑑</m:t>
                        </m:r>
                      </m:den>
                    </m:f>
                  </m:oMath>
                </m:oMathPara>
              </a14:m>
              <a:endParaRPr lang="en-US" dirty="0"/>
            </a:p>
          </dgm:t>
        </dgm:pt>
      </mc:Choice>
      <mc:Fallback xmlns="">
        <dgm:pt modelId="{4EB343B8-3272-446E-A76F-6B083BD7D83D}">
          <dgm:prSet/>
          <dgm:spPr/>
          <dgm:t>
            <a:bodyPr anchor="ctr"/>
            <a:lstStyle/>
            <a:p>
              <a:pPr/>
              <a:r>
                <a:rPr lang="en-US" b="0" i="0">
                  <a:latin typeface="Cambria Math" panose="02040503050406030204" pitchFamily="18" charset="0"/>
                </a:rPr>
                <a:t>𝑅𝑎𝑡𝑒 𝑜𝑓 𝑟𝑒𝑡𝑢𝑟𝑛=(𝐼𝑛𝑣𝑒𝑠𝑡𝑚𝑒𝑛𝑡 𝐼𝑛𝑐𝑜𝑚𝑒+𝐶ℎ𝑎𝑛𝑔𝑒 𝑖𝑛 𝑃𝑟𝑖𝑐𝑒)/(𝑉𝑎𝑙𝑢𝑒 𝑜𝑓 𝐴𝑠𝑠𝑒𝑡 𝐼𝑛𝑣𝑒𝑠𝑡𝑒𝑑)</a:t>
              </a:r>
              <a:endParaRPr lang="en-US" dirty="0"/>
            </a:p>
          </dgm:t>
        </dgm:pt>
      </mc:Fallback>
    </mc:AlternateContent>
    <dgm:pt modelId="{D7E0058C-199F-4230-8257-F5D217EF9C24}" type="parTrans" cxnId="{20B7E5DE-CEA2-445D-AB70-242547F8F1AC}">
      <dgm:prSet/>
      <dgm:spPr/>
      <dgm:t>
        <a:bodyPr/>
        <a:lstStyle/>
        <a:p>
          <a:endParaRPr lang="en-GB"/>
        </a:p>
      </dgm:t>
    </dgm:pt>
    <dgm:pt modelId="{F5415E81-5931-4ED3-8A1C-730013BA406F}" type="sibTrans" cxnId="{20B7E5DE-CEA2-445D-AB70-242547F8F1AC}">
      <dgm:prSet/>
      <dgm:spPr/>
      <dgm:t>
        <a:bodyPr/>
        <a:lstStyle/>
        <a:p>
          <a:endParaRPr lang="en-GB"/>
        </a:p>
      </dgm:t>
    </dgm:pt>
    <dgm:pt modelId="{CE01BB55-720C-45C8-A6EB-4D22990754CE}" type="pres">
      <dgm:prSet presAssocID="{96C6B301-7E58-4ADC-8A01-623164B96121}" presName="vert0" presStyleCnt="0">
        <dgm:presLayoutVars>
          <dgm:dir/>
          <dgm:animOne val="branch"/>
          <dgm:animLvl val="lvl"/>
        </dgm:presLayoutVars>
      </dgm:prSet>
      <dgm:spPr/>
    </dgm:pt>
    <dgm:pt modelId="{533675C0-F592-4D54-882F-7BFEC28214FC}" type="pres">
      <dgm:prSet presAssocID="{F3B317AB-7C78-4396-A2C6-820D0470D83C}" presName="thickLine" presStyleLbl="alignNode1" presStyleIdx="0" presStyleCnt="2"/>
      <dgm:spPr/>
    </dgm:pt>
    <dgm:pt modelId="{AF4CDED4-27DE-4D65-AFFF-407B4AA1650E}" type="pres">
      <dgm:prSet presAssocID="{F3B317AB-7C78-4396-A2C6-820D0470D83C}" presName="horz1" presStyleCnt="0"/>
      <dgm:spPr/>
    </dgm:pt>
    <dgm:pt modelId="{19C62D96-82FC-4A76-842D-7F9EDFA25A63}" type="pres">
      <dgm:prSet presAssocID="{F3B317AB-7C78-4396-A2C6-820D0470D83C}" presName="tx1" presStyleLbl="revTx" presStyleIdx="0" presStyleCnt="5"/>
      <dgm:spPr/>
    </dgm:pt>
    <dgm:pt modelId="{E66B37DE-4CF7-40C7-86CF-0710C53B18CA}" type="pres">
      <dgm:prSet presAssocID="{F3B317AB-7C78-4396-A2C6-820D0470D83C}" presName="vert1" presStyleCnt="0"/>
      <dgm:spPr/>
    </dgm:pt>
    <dgm:pt modelId="{31DCEC84-140E-4221-B261-36CB45F109E3}" type="pres">
      <dgm:prSet presAssocID="{11F3A539-A4D3-449F-BEF8-90E5DFE0E5BE}" presName="vertSpace2a" presStyleCnt="0"/>
      <dgm:spPr/>
    </dgm:pt>
    <dgm:pt modelId="{88D408D6-3AF7-4CBD-AAB7-960C6D6FA34F}" type="pres">
      <dgm:prSet presAssocID="{11F3A539-A4D3-449F-BEF8-90E5DFE0E5BE}" presName="horz2" presStyleCnt="0"/>
      <dgm:spPr/>
    </dgm:pt>
    <dgm:pt modelId="{6B43540F-2254-4FEB-9580-F06E3DD6FD8A}" type="pres">
      <dgm:prSet presAssocID="{11F3A539-A4D3-449F-BEF8-90E5DFE0E5BE}" presName="horzSpace2" presStyleCnt="0"/>
      <dgm:spPr/>
    </dgm:pt>
    <dgm:pt modelId="{BA7A7439-1C3C-439A-B67C-144A219247FC}" type="pres">
      <dgm:prSet presAssocID="{11F3A539-A4D3-449F-BEF8-90E5DFE0E5BE}" presName="tx2" presStyleLbl="revTx" presStyleIdx="1" presStyleCnt="5"/>
      <dgm:spPr/>
    </dgm:pt>
    <dgm:pt modelId="{1811BC51-14BF-4028-8E26-79A99E48BE93}" type="pres">
      <dgm:prSet presAssocID="{11F3A539-A4D3-449F-BEF8-90E5DFE0E5BE}" presName="vert2" presStyleCnt="0"/>
      <dgm:spPr/>
    </dgm:pt>
    <dgm:pt modelId="{D01B3AB2-5CCB-4CAD-9D3E-72DF1D448135}" type="pres">
      <dgm:prSet presAssocID="{11F3A539-A4D3-449F-BEF8-90E5DFE0E5BE}" presName="thinLine2b" presStyleLbl="callout" presStyleIdx="0" presStyleCnt="3"/>
      <dgm:spPr/>
    </dgm:pt>
    <dgm:pt modelId="{D937E3CF-8C58-40CB-A9D4-9DC5B41856E8}" type="pres">
      <dgm:prSet presAssocID="{11F3A539-A4D3-449F-BEF8-90E5DFE0E5BE}" presName="vertSpace2b" presStyleCnt="0"/>
      <dgm:spPr/>
    </dgm:pt>
    <dgm:pt modelId="{0AEF76AD-184A-41B6-9B08-E7D5CFDA9DFD}" type="pres">
      <dgm:prSet presAssocID="{18F08F78-9E0E-4418-9601-A0B0A8476EBF}" presName="horz2" presStyleCnt="0"/>
      <dgm:spPr/>
    </dgm:pt>
    <dgm:pt modelId="{388AF6B8-E1FA-465C-8DB9-8F1EFE13AEAD}" type="pres">
      <dgm:prSet presAssocID="{18F08F78-9E0E-4418-9601-A0B0A8476EBF}" presName="horzSpace2" presStyleCnt="0"/>
      <dgm:spPr/>
    </dgm:pt>
    <dgm:pt modelId="{6FB20256-D5C7-452B-9012-70CA1921EA81}" type="pres">
      <dgm:prSet presAssocID="{18F08F78-9E0E-4418-9601-A0B0A8476EBF}" presName="tx2" presStyleLbl="revTx" presStyleIdx="2" presStyleCnt="5"/>
      <dgm:spPr/>
    </dgm:pt>
    <dgm:pt modelId="{0CF2016F-F25E-439D-AE07-A54807356DC9}" type="pres">
      <dgm:prSet presAssocID="{18F08F78-9E0E-4418-9601-A0B0A8476EBF}" presName="vert2" presStyleCnt="0"/>
      <dgm:spPr/>
    </dgm:pt>
    <dgm:pt modelId="{034CE107-453A-4915-902E-E6E230D5A6DB}" type="pres">
      <dgm:prSet presAssocID="{18F08F78-9E0E-4418-9601-A0B0A8476EBF}" presName="thinLine2b" presStyleLbl="callout" presStyleIdx="1" presStyleCnt="3"/>
      <dgm:spPr/>
    </dgm:pt>
    <dgm:pt modelId="{FA048E44-8703-464B-88AC-937E1B25E658}" type="pres">
      <dgm:prSet presAssocID="{18F08F78-9E0E-4418-9601-A0B0A8476EBF}" presName="vertSpace2b" presStyleCnt="0"/>
      <dgm:spPr/>
    </dgm:pt>
    <dgm:pt modelId="{CBB2043C-BE60-44FD-B97B-8C67BF7C6922}" type="pres">
      <dgm:prSet presAssocID="{D120194E-0D08-4075-B194-1CC531AA5C7B}" presName="thickLine" presStyleLbl="alignNode1" presStyleIdx="1" presStyleCnt="2"/>
      <dgm:spPr/>
    </dgm:pt>
    <dgm:pt modelId="{F51563B4-0819-400C-BB9A-31AED76CA5AA}" type="pres">
      <dgm:prSet presAssocID="{D120194E-0D08-4075-B194-1CC531AA5C7B}" presName="horz1" presStyleCnt="0"/>
      <dgm:spPr/>
    </dgm:pt>
    <dgm:pt modelId="{2F959B61-86E1-4845-A750-4E2024A49297}" type="pres">
      <dgm:prSet presAssocID="{D120194E-0D08-4075-B194-1CC531AA5C7B}" presName="tx1" presStyleLbl="revTx" presStyleIdx="3" presStyleCnt="5"/>
      <dgm:spPr/>
    </dgm:pt>
    <dgm:pt modelId="{9D5D092A-182D-4011-88FC-D667A1E8207C}" type="pres">
      <dgm:prSet presAssocID="{D120194E-0D08-4075-B194-1CC531AA5C7B}" presName="vert1" presStyleCnt="0"/>
      <dgm:spPr/>
    </dgm:pt>
    <dgm:pt modelId="{8D179404-5482-464C-962D-7ADE963D53A4}" type="pres">
      <dgm:prSet presAssocID="{4EB343B8-3272-446E-A76F-6B083BD7D83D}" presName="vertSpace2a" presStyleCnt="0"/>
      <dgm:spPr/>
    </dgm:pt>
    <dgm:pt modelId="{05EDFC10-B258-4DC0-9803-E42D294E6886}" type="pres">
      <dgm:prSet presAssocID="{4EB343B8-3272-446E-A76F-6B083BD7D83D}" presName="horz2" presStyleCnt="0"/>
      <dgm:spPr/>
    </dgm:pt>
    <dgm:pt modelId="{AF10315C-C202-45AD-9C71-E939D3CE8D40}" type="pres">
      <dgm:prSet presAssocID="{4EB343B8-3272-446E-A76F-6B083BD7D83D}" presName="horzSpace2" presStyleCnt="0"/>
      <dgm:spPr/>
    </dgm:pt>
    <dgm:pt modelId="{02C282D1-2553-4FF3-906F-0B1E3977008F}" type="pres">
      <dgm:prSet presAssocID="{4EB343B8-3272-446E-A76F-6B083BD7D83D}" presName="tx2" presStyleLbl="revTx" presStyleIdx="4" presStyleCnt="5"/>
      <dgm:spPr/>
    </dgm:pt>
    <dgm:pt modelId="{2FFBD315-F3DE-4B07-9CE1-1CE1CA1B0804}" type="pres">
      <dgm:prSet presAssocID="{4EB343B8-3272-446E-A76F-6B083BD7D83D}" presName="vert2" presStyleCnt="0"/>
      <dgm:spPr/>
    </dgm:pt>
    <dgm:pt modelId="{D43B0519-7407-44B8-9147-A425D6224F3F}" type="pres">
      <dgm:prSet presAssocID="{4EB343B8-3272-446E-A76F-6B083BD7D83D}" presName="thinLine2b" presStyleLbl="callout" presStyleIdx="2" presStyleCnt="3"/>
      <dgm:spPr/>
    </dgm:pt>
    <dgm:pt modelId="{893FD3C6-4BF4-43E6-ABA5-70F70B0BE554}" type="pres">
      <dgm:prSet presAssocID="{4EB343B8-3272-446E-A76F-6B083BD7D83D}" presName="vertSpace2b" presStyleCnt="0"/>
      <dgm:spPr/>
    </dgm:pt>
  </dgm:ptLst>
  <dgm:cxnLst>
    <dgm:cxn modelId="{93FED719-8A70-49F2-BA20-14887BB29477}" type="presOf" srcId="{F3B317AB-7C78-4396-A2C6-820D0470D83C}" destId="{19C62D96-82FC-4A76-842D-7F9EDFA25A63}" srcOrd="0" destOrd="0" presId="urn:microsoft.com/office/officeart/2008/layout/LinedList"/>
    <dgm:cxn modelId="{E742FF24-5B37-498E-AEE9-62C6602529C7}" srcId="{F3B317AB-7C78-4396-A2C6-820D0470D83C}" destId="{11F3A539-A4D3-449F-BEF8-90E5DFE0E5BE}" srcOrd="0" destOrd="0" parTransId="{8D3E6AE9-A510-4B40-A706-28F014EA35D2}" sibTransId="{CE02C367-E403-4AE0-BDBB-6E32061DCFD3}"/>
    <dgm:cxn modelId="{8CBE713A-6525-4010-8BA1-9232B2092EF9}" type="presOf" srcId="{11F3A539-A4D3-449F-BEF8-90E5DFE0E5BE}" destId="{BA7A7439-1C3C-439A-B67C-144A219247FC}" srcOrd="0" destOrd="0" presId="urn:microsoft.com/office/officeart/2008/layout/LinedList"/>
    <dgm:cxn modelId="{8997973D-00F6-471B-817F-1A8AFD21BCE9}" type="presOf" srcId="{D120194E-0D08-4075-B194-1CC531AA5C7B}" destId="{2F959B61-86E1-4845-A750-4E2024A49297}" srcOrd="0" destOrd="0" presId="urn:microsoft.com/office/officeart/2008/layout/LinedList"/>
    <dgm:cxn modelId="{74D1C651-73BE-4E28-8733-5527813E764A}" type="presOf" srcId="{96C6B301-7E58-4ADC-8A01-623164B96121}" destId="{CE01BB55-720C-45C8-A6EB-4D22990754CE}" srcOrd="0" destOrd="0" presId="urn:microsoft.com/office/officeart/2008/layout/LinedList"/>
    <dgm:cxn modelId="{CDBDDF55-E659-47F4-B958-57CB540CC180}" srcId="{F3B317AB-7C78-4396-A2C6-820D0470D83C}" destId="{18F08F78-9E0E-4418-9601-A0B0A8476EBF}" srcOrd="1" destOrd="0" parTransId="{EA7431EC-822F-4965-83DE-BC5E2C62D60E}" sibTransId="{5FC388EA-8051-48C0-A6E2-F7D2621052A0}"/>
    <dgm:cxn modelId="{7C60A782-B6B9-4C2E-81F4-14DB11C10F34}" type="presOf" srcId="{18F08F78-9E0E-4418-9601-A0B0A8476EBF}" destId="{6FB20256-D5C7-452B-9012-70CA1921EA81}" srcOrd="0" destOrd="0" presId="urn:microsoft.com/office/officeart/2008/layout/LinedList"/>
    <dgm:cxn modelId="{A9341A91-6A85-4A38-8A8F-FFB7ECAECCBF}" srcId="{96C6B301-7E58-4ADC-8A01-623164B96121}" destId="{F3B317AB-7C78-4396-A2C6-820D0470D83C}" srcOrd="0" destOrd="0" parTransId="{DF7CEF20-FBFD-41DF-A42F-2010A075399D}" sibTransId="{A26C8B86-BAE6-4FF2-805F-F1093DFA0F08}"/>
    <dgm:cxn modelId="{BC332EA7-8C22-43BD-A0F0-015311FE9196}" type="presOf" srcId="{4EB343B8-3272-446E-A76F-6B083BD7D83D}" destId="{02C282D1-2553-4FF3-906F-0B1E3977008F}" srcOrd="0" destOrd="0" presId="urn:microsoft.com/office/officeart/2008/layout/LinedList"/>
    <dgm:cxn modelId="{20B7E5DE-CEA2-445D-AB70-242547F8F1AC}" srcId="{D120194E-0D08-4075-B194-1CC531AA5C7B}" destId="{4EB343B8-3272-446E-A76F-6B083BD7D83D}" srcOrd="0" destOrd="0" parTransId="{D7E0058C-199F-4230-8257-F5D217EF9C24}" sibTransId="{F5415E81-5931-4ED3-8A1C-730013BA406F}"/>
    <dgm:cxn modelId="{B388B7F7-0EA5-4F9A-B16C-BD8BF941A2D8}" srcId="{96C6B301-7E58-4ADC-8A01-623164B96121}" destId="{D120194E-0D08-4075-B194-1CC531AA5C7B}" srcOrd="1" destOrd="0" parTransId="{9A0E1464-54E9-498A-B5C0-526F122C2289}" sibTransId="{46DD0247-330C-4C94-B3A7-9772986293C3}"/>
    <dgm:cxn modelId="{BB0C7AB2-7F99-42A0-9EBB-4BBE38FD1E83}" type="presParOf" srcId="{CE01BB55-720C-45C8-A6EB-4D22990754CE}" destId="{533675C0-F592-4D54-882F-7BFEC28214FC}" srcOrd="0" destOrd="0" presId="urn:microsoft.com/office/officeart/2008/layout/LinedList"/>
    <dgm:cxn modelId="{ECD94803-D5F6-4496-965C-128DCCFF3166}" type="presParOf" srcId="{CE01BB55-720C-45C8-A6EB-4D22990754CE}" destId="{AF4CDED4-27DE-4D65-AFFF-407B4AA1650E}" srcOrd="1" destOrd="0" presId="urn:microsoft.com/office/officeart/2008/layout/LinedList"/>
    <dgm:cxn modelId="{168FBA54-DA68-4915-89D7-D95A14762370}" type="presParOf" srcId="{AF4CDED4-27DE-4D65-AFFF-407B4AA1650E}" destId="{19C62D96-82FC-4A76-842D-7F9EDFA25A63}" srcOrd="0" destOrd="0" presId="urn:microsoft.com/office/officeart/2008/layout/LinedList"/>
    <dgm:cxn modelId="{4C7674B7-A93B-48BC-93F6-811312D6432B}" type="presParOf" srcId="{AF4CDED4-27DE-4D65-AFFF-407B4AA1650E}" destId="{E66B37DE-4CF7-40C7-86CF-0710C53B18CA}" srcOrd="1" destOrd="0" presId="urn:microsoft.com/office/officeart/2008/layout/LinedList"/>
    <dgm:cxn modelId="{62837BAE-7496-4E7C-B504-B3DECA6BEA3F}" type="presParOf" srcId="{E66B37DE-4CF7-40C7-86CF-0710C53B18CA}" destId="{31DCEC84-140E-4221-B261-36CB45F109E3}" srcOrd="0" destOrd="0" presId="urn:microsoft.com/office/officeart/2008/layout/LinedList"/>
    <dgm:cxn modelId="{C2B0C700-E67D-4C4C-83A7-50AF5258652C}" type="presParOf" srcId="{E66B37DE-4CF7-40C7-86CF-0710C53B18CA}" destId="{88D408D6-3AF7-4CBD-AAB7-960C6D6FA34F}" srcOrd="1" destOrd="0" presId="urn:microsoft.com/office/officeart/2008/layout/LinedList"/>
    <dgm:cxn modelId="{EC6848B0-9532-446D-86CF-A68FEAE4B83F}" type="presParOf" srcId="{88D408D6-3AF7-4CBD-AAB7-960C6D6FA34F}" destId="{6B43540F-2254-4FEB-9580-F06E3DD6FD8A}" srcOrd="0" destOrd="0" presId="urn:microsoft.com/office/officeart/2008/layout/LinedList"/>
    <dgm:cxn modelId="{007141B1-352C-4396-B665-A29492F652FD}" type="presParOf" srcId="{88D408D6-3AF7-4CBD-AAB7-960C6D6FA34F}" destId="{BA7A7439-1C3C-439A-B67C-144A219247FC}" srcOrd="1" destOrd="0" presId="urn:microsoft.com/office/officeart/2008/layout/LinedList"/>
    <dgm:cxn modelId="{91E9E669-F6C9-4DCD-8412-15EB31A45A7D}" type="presParOf" srcId="{88D408D6-3AF7-4CBD-AAB7-960C6D6FA34F}" destId="{1811BC51-14BF-4028-8E26-79A99E48BE93}" srcOrd="2" destOrd="0" presId="urn:microsoft.com/office/officeart/2008/layout/LinedList"/>
    <dgm:cxn modelId="{82A2A167-854F-4041-802C-D99F74298476}" type="presParOf" srcId="{E66B37DE-4CF7-40C7-86CF-0710C53B18CA}" destId="{D01B3AB2-5CCB-4CAD-9D3E-72DF1D448135}" srcOrd="2" destOrd="0" presId="urn:microsoft.com/office/officeart/2008/layout/LinedList"/>
    <dgm:cxn modelId="{5E52342C-22BB-4EF4-86C4-784F8CF2F3A2}" type="presParOf" srcId="{E66B37DE-4CF7-40C7-86CF-0710C53B18CA}" destId="{D937E3CF-8C58-40CB-A9D4-9DC5B41856E8}" srcOrd="3" destOrd="0" presId="urn:microsoft.com/office/officeart/2008/layout/LinedList"/>
    <dgm:cxn modelId="{47D0120E-408A-4CF3-BC83-EE56B714D933}" type="presParOf" srcId="{E66B37DE-4CF7-40C7-86CF-0710C53B18CA}" destId="{0AEF76AD-184A-41B6-9B08-E7D5CFDA9DFD}" srcOrd="4" destOrd="0" presId="urn:microsoft.com/office/officeart/2008/layout/LinedList"/>
    <dgm:cxn modelId="{B9B61FB2-C7B3-48B2-A968-29C62A604F79}" type="presParOf" srcId="{0AEF76AD-184A-41B6-9B08-E7D5CFDA9DFD}" destId="{388AF6B8-E1FA-465C-8DB9-8F1EFE13AEAD}" srcOrd="0" destOrd="0" presId="urn:microsoft.com/office/officeart/2008/layout/LinedList"/>
    <dgm:cxn modelId="{A53154BF-8364-41E9-96EE-B0DC164D4BCC}" type="presParOf" srcId="{0AEF76AD-184A-41B6-9B08-E7D5CFDA9DFD}" destId="{6FB20256-D5C7-452B-9012-70CA1921EA81}" srcOrd="1" destOrd="0" presId="urn:microsoft.com/office/officeart/2008/layout/LinedList"/>
    <dgm:cxn modelId="{EFE25C6B-7627-48F4-9FB5-0EF7FF99C1CE}" type="presParOf" srcId="{0AEF76AD-184A-41B6-9B08-E7D5CFDA9DFD}" destId="{0CF2016F-F25E-439D-AE07-A54807356DC9}" srcOrd="2" destOrd="0" presId="urn:microsoft.com/office/officeart/2008/layout/LinedList"/>
    <dgm:cxn modelId="{241DD500-FDE5-45C5-8BC8-3049C876275B}" type="presParOf" srcId="{E66B37DE-4CF7-40C7-86CF-0710C53B18CA}" destId="{034CE107-453A-4915-902E-E6E230D5A6DB}" srcOrd="5" destOrd="0" presId="urn:microsoft.com/office/officeart/2008/layout/LinedList"/>
    <dgm:cxn modelId="{294A40B9-6C15-4666-B5B9-6B9ACE8FF9A4}" type="presParOf" srcId="{E66B37DE-4CF7-40C7-86CF-0710C53B18CA}" destId="{FA048E44-8703-464B-88AC-937E1B25E658}" srcOrd="6" destOrd="0" presId="urn:microsoft.com/office/officeart/2008/layout/LinedList"/>
    <dgm:cxn modelId="{152A6C5A-F0DF-46E1-9347-8499083FEEA6}" type="presParOf" srcId="{CE01BB55-720C-45C8-A6EB-4D22990754CE}" destId="{CBB2043C-BE60-44FD-B97B-8C67BF7C6922}" srcOrd="2" destOrd="0" presId="urn:microsoft.com/office/officeart/2008/layout/LinedList"/>
    <dgm:cxn modelId="{0E1AAA38-06CF-4631-8154-986437065F3E}" type="presParOf" srcId="{CE01BB55-720C-45C8-A6EB-4D22990754CE}" destId="{F51563B4-0819-400C-BB9A-31AED76CA5AA}" srcOrd="3" destOrd="0" presId="urn:microsoft.com/office/officeart/2008/layout/LinedList"/>
    <dgm:cxn modelId="{CBF2BCDF-EDD6-477A-93F6-1617DAB4DCA9}" type="presParOf" srcId="{F51563B4-0819-400C-BB9A-31AED76CA5AA}" destId="{2F959B61-86E1-4845-A750-4E2024A49297}" srcOrd="0" destOrd="0" presId="urn:microsoft.com/office/officeart/2008/layout/LinedList"/>
    <dgm:cxn modelId="{79C330F7-FE73-48CA-B0F1-16BB60B5C299}" type="presParOf" srcId="{F51563B4-0819-400C-BB9A-31AED76CA5AA}" destId="{9D5D092A-182D-4011-88FC-D667A1E8207C}" srcOrd="1" destOrd="0" presId="urn:microsoft.com/office/officeart/2008/layout/LinedList"/>
    <dgm:cxn modelId="{78159EF9-CD15-4BA7-A022-B8C8D30F77E6}" type="presParOf" srcId="{9D5D092A-182D-4011-88FC-D667A1E8207C}" destId="{8D179404-5482-464C-962D-7ADE963D53A4}" srcOrd="0" destOrd="0" presId="urn:microsoft.com/office/officeart/2008/layout/LinedList"/>
    <dgm:cxn modelId="{CDAE472C-FA42-44DF-8A18-3087784BC967}" type="presParOf" srcId="{9D5D092A-182D-4011-88FC-D667A1E8207C}" destId="{05EDFC10-B258-4DC0-9803-E42D294E6886}" srcOrd="1" destOrd="0" presId="urn:microsoft.com/office/officeart/2008/layout/LinedList"/>
    <dgm:cxn modelId="{8C739BBB-960F-46EC-B200-091B7BC4016C}" type="presParOf" srcId="{05EDFC10-B258-4DC0-9803-E42D294E6886}" destId="{AF10315C-C202-45AD-9C71-E939D3CE8D40}" srcOrd="0" destOrd="0" presId="urn:microsoft.com/office/officeart/2008/layout/LinedList"/>
    <dgm:cxn modelId="{B47C6AEC-FA35-4DFA-941E-755B20CEDD96}" type="presParOf" srcId="{05EDFC10-B258-4DC0-9803-E42D294E6886}" destId="{02C282D1-2553-4FF3-906F-0B1E3977008F}" srcOrd="1" destOrd="0" presId="urn:microsoft.com/office/officeart/2008/layout/LinedList"/>
    <dgm:cxn modelId="{6E988D0D-8AC7-48A3-BF82-5108B3538C81}" type="presParOf" srcId="{05EDFC10-B258-4DC0-9803-E42D294E6886}" destId="{2FFBD315-F3DE-4B07-9CE1-1CE1CA1B0804}" srcOrd="2" destOrd="0" presId="urn:microsoft.com/office/officeart/2008/layout/LinedList"/>
    <dgm:cxn modelId="{B8190A0E-D25D-4B2D-8119-5F3AF3525F68}" type="presParOf" srcId="{9D5D092A-182D-4011-88FC-D667A1E8207C}" destId="{D43B0519-7407-44B8-9147-A425D6224F3F}" srcOrd="2" destOrd="0" presId="urn:microsoft.com/office/officeart/2008/layout/LinedList"/>
    <dgm:cxn modelId="{18861BE3-6578-4F92-B186-004DC7DCE0AD}" type="presParOf" srcId="{9D5D092A-182D-4011-88FC-D667A1E8207C}" destId="{893FD3C6-4BF4-43E6-ABA5-70F70B0BE55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F1AF4F-1050-4554-B466-84D6AD79F362}" type="doc">
      <dgm:prSet loTypeId="urn:microsoft.com/office/officeart/2005/8/layout/lProcess2" loCatId="list" qsTypeId="urn:microsoft.com/office/officeart/2005/8/quickstyle/simple1" qsCatId="simple" csTypeId="urn:microsoft.com/office/officeart/2005/8/colors/accent3_1" csCatId="accent3"/>
      <dgm:spPr/>
      <dgm:t>
        <a:bodyPr/>
        <a:lstStyle/>
        <a:p>
          <a:endParaRPr lang="en-GB"/>
        </a:p>
      </dgm:t>
    </dgm:pt>
    <dgm:pt modelId="{7BB255A2-C0EF-447A-8ABD-A6234DA2DFBA}">
      <dgm:prSet/>
      <dgm:spPr/>
      <dgm:t>
        <a:bodyPr/>
        <a:lstStyle/>
        <a:p>
          <a:r>
            <a:rPr lang="en-GB"/>
            <a:t>Definition of Coefficient of Variation</a:t>
          </a:r>
          <a:endParaRPr lang="en-US"/>
        </a:p>
      </dgm:t>
    </dgm:pt>
    <dgm:pt modelId="{A53258A4-E894-4749-8E4C-32B2E3A8D9EF}" type="parTrans" cxnId="{9E7DD2B2-496D-4FB5-BA1E-4435C3556FED}">
      <dgm:prSet/>
      <dgm:spPr/>
      <dgm:t>
        <a:bodyPr/>
        <a:lstStyle/>
        <a:p>
          <a:endParaRPr lang="en-GB"/>
        </a:p>
      </dgm:t>
    </dgm:pt>
    <dgm:pt modelId="{692B329E-812D-4A4C-A796-346037169B28}" type="sibTrans" cxnId="{9E7DD2B2-496D-4FB5-BA1E-4435C3556FED}">
      <dgm:prSet/>
      <dgm:spPr/>
      <dgm:t>
        <a:bodyPr/>
        <a:lstStyle/>
        <a:p>
          <a:endParaRPr lang="en-GB"/>
        </a:p>
      </dgm:t>
    </dgm:pt>
    <dgm:pt modelId="{2FD01E2C-8E56-40E3-B503-53D0C1CFC0AC}">
      <dgm:prSet/>
      <dgm:spPr/>
      <dgm:t>
        <a:bodyPr/>
        <a:lstStyle/>
        <a:p>
          <a:r>
            <a:rPr lang="en-GB"/>
            <a:t>A measure of risk per unit of expected return.</a:t>
          </a:r>
          <a:endParaRPr lang="en-US"/>
        </a:p>
      </dgm:t>
    </dgm:pt>
    <dgm:pt modelId="{EF7017E7-1434-491D-901E-18CF8A28B415}" type="parTrans" cxnId="{B29FCB4B-B28D-4252-A3DE-CE56ACCA7563}">
      <dgm:prSet/>
      <dgm:spPr/>
      <dgm:t>
        <a:bodyPr/>
        <a:lstStyle/>
        <a:p>
          <a:endParaRPr lang="en-GB"/>
        </a:p>
      </dgm:t>
    </dgm:pt>
    <dgm:pt modelId="{580AF49E-DF8F-43AA-BD49-D588A7897A42}" type="sibTrans" cxnId="{B29FCB4B-B28D-4252-A3DE-CE56ACCA7563}">
      <dgm:prSet/>
      <dgm:spPr/>
      <dgm:t>
        <a:bodyPr/>
        <a:lstStyle/>
        <a:p>
          <a:endParaRPr lang="en-GB"/>
        </a:p>
      </dgm:t>
    </dgm:pt>
    <dgm:pt modelId="{C70E501B-87AA-4421-A297-CDFE131BAEB4}">
      <dgm:prSet/>
      <dgm:spPr/>
      <dgm:t>
        <a:bodyPr/>
        <a:lstStyle/>
        <a:p>
          <a:r>
            <a:rPr lang="en-GB" dirty="0"/>
            <a:t>Formula for Coefficient of Variation</a:t>
          </a:r>
          <a:endParaRPr lang="en-US" dirty="0"/>
        </a:p>
      </dgm:t>
    </dgm:pt>
    <dgm:pt modelId="{202191CE-CE32-4EE9-9D08-5B95CAF64B6A}" type="parTrans" cxnId="{B78A827A-41BC-4E8C-ACCB-B4C863DACCB2}">
      <dgm:prSet/>
      <dgm:spPr/>
      <dgm:t>
        <a:bodyPr/>
        <a:lstStyle/>
        <a:p>
          <a:endParaRPr lang="en-GB"/>
        </a:p>
      </dgm:t>
    </dgm:pt>
    <dgm:pt modelId="{28AE702A-0BEC-4BD6-AF79-80483C1D111E}" type="sibTrans" cxnId="{B78A827A-41BC-4E8C-ACCB-B4C863DACCB2}">
      <dgm:prSet/>
      <dgm:spPr/>
      <dgm:t>
        <a:bodyPr/>
        <a:lstStyle/>
        <a:p>
          <a:endParaRPr lang="en-GB"/>
        </a:p>
      </dgm:t>
    </dgm:pt>
    <mc:AlternateContent xmlns:mc="http://schemas.openxmlformats.org/markup-compatibility/2006" xmlns:a14="http://schemas.microsoft.com/office/drawing/2010/main">
      <mc:Choice Requires="a14">
        <dgm:pt modelId="{3BFC1DBC-7A0A-4605-BE79-2AA2CED60CB2}">
          <dgm:prSet/>
          <dgm:spPr/>
          <dgm:t>
            <a:bodyPr/>
            <a:lstStyle/>
            <a:p>
              <a:pPr/>
              <a14:m>
                <m:oMathPara xmlns:m="http://schemas.openxmlformats.org/officeDocument/2006/math">
                  <m:oMathParaPr>
                    <m:jc m:val="centerGroup"/>
                  </m:oMathParaPr>
                  <m:oMath xmlns:m="http://schemas.openxmlformats.org/officeDocument/2006/math">
                    <m:r>
                      <m:rPr>
                        <m:sty m:val="p"/>
                      </m:rPr>
                      <a:rPr lang="en-GB" smtClean="0">
                        <a:latin typeface="Cambria Math" panose="02040503050406030204" pitchFamily="18" charset="0"/>
                      </a:rPr>
                      <m:t>CV</m:t>
                    </m:r>
                    <m:r>
                      <a:rPr lang="en-GB"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GB">
                                <a:latin typeface="Cambria Math" panose="02040503050406030204" pitchFamily="18" charset="0"/>
                              </a:rPr>
                              <m:t>σ</m:t>
                            </m:r>
                          </m:e>
                          <m:sub>
                            <m:r>
                              <m:rPr>
                                <m:sty m:val="p"/>
                              </m:rPr>
                              <a:rPr lang="en-GB">
                                <a:latin typeface="Cambria Math" panose="02040503050406030204" pitchFamily="18" charset="0"/>
                              </a:rPr>
                              <m:t>R</m:t>
                            </m:r>
                          </m:sub>
                        </m:sSub>
                      </m:num>
                      <m:den>
                        <m:r>
                          <m:rPr>
                            <m:sty m:val="p"/>
                          </m:rPr>
                          <a:rPr lang="en-GB">
                            <a:latin typeface="Cambria Math" panose="02040503050406030204" pitchFamily="18" charset="0"/>
                          </a:rPr>
                          <m:t>E</m:t>
                        </m:r>
                        <m:r>
                          <a:rPr lang="en-GB">
                            <a:latin typeface="Cambria Math" panose="02040503050406030204" pitchFamily="18" charset="0"/>
                          </a:rPr>
                          <m:t>(</m:t>
                        </m:r>
                        <m:r>
                          <m:rPr>
                            <m:sty m:val="p"/>
                          </m:rPr>
                          <a:rPr lang="en-GB">
                            <a:latin typeface="Cambria Math" panose="02040503050406030204" pitchFamily="18" charset="0"/>
                          </a:rPr>
                          <m:t>R</m:t>
                        </m:r>
                        <m:r>
                          <a:rPr lang="en-GB">
                            <a:latin typeface="Cambria Math" panose="02040503050406030204" pitchFamily="18" charset="0"/>
                          </a:rPr>
                          <m:t>)</m:t>
                        </m:r>
                      </m:den>
                    </m:f>
                  </m:oMath>
                </m:oMathPara>
              </a14:m>
              <a:endParaRPr lang="en-US"/>
            </a:p>
          </dgm:t>
        </dgm:pt>
      </mc:Choice>
      <mc:Fallback xmlns="">
        <dgm:pt modelId="{3BFC1DBC-7A0A-4605-BE79-2AA2CED60CB2}">
          <dgm:prSet/>
          <dgm:spPr/>
          <dgm:t>
            <a:bodyPr/>
            <a:lstStyle/>
            <a:p>
              <a:r>
                <a:rPr lang="en-GB" i="0"/>
                <a:t>CV=σ</a:t>
              </a:r>
              <a:r>
                <a:rPr lang="en-US" i="0"/>
                <a:t>_</a:t>
              </a:r>
              <a:r>
                <a:rPr lang="en-GB" i="0"/>
                <a:t>R</a:t>
              </a:r>
              <a:r>
                <a:rPr lang="en-US" i="0"/>
                <a:t>/(</a:t>
              </a:r>
              <a:r>
                <a:rPr lang="en-GB" i="0"/>
                <a:t>E(R)</a:t>
              </a:r>
              <a:r>
                <a:rPr lang="en-US" i="0"/>
                <a:t>)</a:t>
              </a:r>
              <a:endParaRPr lang="en-US"/>
            </a:p>
          </dgm:t>
        </dgm:pt>
      </mc:Fallback>
    </mc:AlternateContent>
    <dgm:pt modelId="{EE0F2869-06B6-482C-B996-CA1B8D5AF86D}" type="parTrans" cxnId="{2AE4CA17-77F7-4B31-9D4F-F36BF05F0D49}">
      <dgm:prSet/>
      <dgm:spPr/>
      <dgm:t>
        <a:bodyPr/>
        <a:lstStyle/>
        <a:p>
          <a:endParaRPr lang="en-GB"/>
        </a:p>
      </dgm:t>
    </dgm:pt>
    <dgm:pt modelId="{45E9221F-1B6C-4C2E-8268-B860B7ADDE2C}" type="sibTrans" cxnId="{2AE4CA17-77F7-4B31-9D4F-F36BF05F0D49}">
      <dgm:prSet/>
      <dgm:spPr/>
      <dgm:t>
        <a:bodyPr/>
        <a:lstStyle/>
        <a:p>
          <a:endParaRPr lang="en-GB"/>
        </a:p>
      </dgm:t>
    </dgm:pt>
    <dgm:pt modelId="{23C0CE8D-5821-437A-AF53-31746E3C8CFF}" type="pres">
      <dgm:prSet presAssocID="{D6F1AF4F-1050-4554-B466-84D6AD79F362}" presName="theList" presStyleCnt="0">
        <dgm:presLayoutVars>
          <dgm:dir/>
          <dgm:animLvl val="lvl"/>
          <dgm:resizeHandles val="exact"/>
        </dgm:presLayoutVars>
      </dgm:prSet>
      <dgm:spPr/>
    </dgm:pt>
    <dgm:pt modelId="{85867480-A993-422C-BF20-91983AB6DCA8}" type="pres">
      <dgm:prSet presAssocID="{7BB255A2-C0EF-447A-8ABD-A6234DA2DFBA}" presName="compNode" presStyleCnt="0"/>
      <dgm:spPr/>
    </dgm:pt>
    <dgm:pt modelId="{8B4CD57C-01E8-4F60-906A-91D58989B8BD}" type="pres">
      <dgm:prSet presAssocID="{7BB255A2-C0EF-447A-8ABD-A6234DA2DFBA}" presName="aNode" presStyleLbl="bgShp" presStyleIdx="0" presStyleCnt="2"/>
      <dgm:spPr/>
    </dgm:pt>
    <dgm:pt modelId="{28CA6188-04C3-4AD9-A7A0-4AA89C26FF5C}" type="pres">
      <dgm:prSet presAssocID="{7BB255A2-C0EF-447A-8ABD-A6234DA2DFBA}" presName="textNode" presStyleLbl="bgShp" presStyleIdx="0" presStyleCnt="2"/>
      <dgm:spPr/>
    </dgm:pt>
    <dgm:pt modelId="{5E2E042A-B97B-4B74-96C3-F71F619CC626}" type="pres">
      <dgm:prSet presAssocID="{7BB255A2-C0EF-447A-8ABD-A6234DA2DFBA}" presName="compChildNode" presStyleCnt="0"/>
      <dgm:spPr/>
    </dgm:pt>
    <dgm:pt modelId="{9B316D35-9821-424D-BAD0-794B2FAD3AB5}" type="pres">
      <dgm:prSet presAssocID="{7BB255A2-C0EF-447A-8ABD-A6234DA2DFBA}" presName="theInnerList" presStyleCnt="0"/>
      <dgm:spPr/>
    </dgm:pt>
    <dgm:pt modelId="{11F81984-EFFA-4A3F-8D7B-FEC0F714ECF0}" type="pres">
      <dgm:prSet presAssocID="{2FD01E2C-8E56-40E3-B503-53D0C1CFC0AC}" presName="childNode" presStyleLbl="node1" presStyleIdx="0" presStyleCnt="2">
        <dgm:presLayoutVars>
          <dgm:bulletEnabled val="1"/>
        </dgm:presLayoutVars>
      </dgm:prSet>
      <dgm:spPr/>
    </dgm:pt>
    <dgm:pt modelId="{9C4445DF-9980-4C20-8219-4D4BAB44628A}" type="pres">
      <dgm:prSet presAssocID="{7BB255A2-C0EF-447A-8ABD-A6234DA2DFBA}" presName="aSpace" presStyleCnt="0"/>
      <dgm:spPr/>
    </dgm:pt>
    <dgm:pt modelId="{EA7E4147-8413-413B-BCF7-3F728C8B81F7}" type="pres">
      <dgm:prSet presAssocID="{C70E501B-87AA-4421-A297-CDFE131BAEB4}" presName="compNode" presStyleCnt="0"/>
      <dgm:spPr/>
    </dgm:pt>
    <dgm:pt modelId="{8818DDC5-5231-455B-A22A-ECB301612A34}" type="pres">
      <dgm:prSet presAssocID="{C70E501B-87AA-4421-A297-CDFE131BAEB4}" presName="aNode" presStyleLbl="bgShp" presStyleIdx="1" presStyleCnt="2" custLinFactNeighborX="-826"/>
      <dgm:spPr/>
    </dgm:pt>
    <dgm:pt modelId="{FFA44BA7-17C5-4856-9E5D-B542BBB1A09E}" type="pres">
      <dgm:prSet presAssocID="{C70E501B-87AA-4421-A297-CDFE131BAEB4}" presName="textNode" presStyleLbl="bgShp" presStyleIdx="1" presStyleCnt="2"/>
      <dgm:spPr/>
    </dgm:pt>
    <dgm:pt modelId="{2FAD5499-4709-4785-8BF1-EB6D18CBA5F6}" type="pres">
      <dgm:prSet presAssocID="{C70E501B-87AA-4421-A297-CDFE131BAEB4}" presName="compChildNode" presStyleCnt="0"/>
      <dgm:spPr/>
    </dgm:pt>
    <dgm:pt modelId="{7267FD37-409B-4F54-B661-45A53ACD656D}" type="pres">
      <dgm:prSet presAssocID="{C70E501B-87AA-4421-A297-CDFE131BAEB4}" presName="theInnerList" presStyleCnt="0"/>
      <dgm:spPr/>
    </dgm:pt>
    <dgm:pt modelId="{56551311-8841-4B75-856E-3F47DC272FE8}" type="pres">
      <dgm:prSet presAssocID="{3BFC1DBC-7A0A-4605-BE79-2AA2CED60CB2}" presName="childNode" presStyleLbl="node1" presStyleIdx="1" presStyleCnt="2">
        <dgm:presLayoutVars>
          <dgm:bulletEnabled val="1"/>
        </dgm:presLayoutVars>
      </dgm:prSet>
      <dgm:spPr/>
    </dgm:pt>
  </dgm:ptLst>
  <dgm:cxnLst>
    <dgm:cxn modelId="{09758800-E43D-4312-9F52-9EB83AF5ECAD}" type="presOf" srcId="{7BB255A2-C0EF-447A-8ABD-A6234DA2DFBA}" destId="{8B4CD57C-01E8-4F60-906A-91D58989B8BD}" srcOrd="0" destOrd="0" presId="urn:microsoft.com/office/officeart/2005/8/layout/lProcess2"/>
    <dgm:cxn modelId="{A1185903-04A2-4BE3-8CC2-390E4E563072}" type="presOf" srcId="{C70E501B-87AA-4421-A297-CDFE131BAEB4}" destId="{8818DDC5-5231-455B-A22A-ECB301612A34}" srcOrd="0" destOrd="0" presId="urn:microsoft.com/office/officeart/2005/8/layout/lProcess2"/>
    <dgm:cxn modelId="{2AE4CA17-77F7-4B31-9D4F-F36BF05F0D49}" srcId="{C70E501B-87AA-4421-A297-CDFE131BAEB4}" destId="{3BFC1DBC-7A0A-4605-BE79-2AA2CED60CB2}" srcOrd="0" destOrd="0" parTransId="{EE0F2869-06B6-482C-B996-CA1B8D5AF86D}" sibTransId="{45E9221F-1B6C-4C2E-8268-B860B7ADDE2C}"/>
    <dgm:cxn modelId="{AA601C22-C736-4A47-8635-F67C86DEA624}" type="presOf" srcId="{7BB255A2-C0EF-447A-8ABD-A6234DA2DFBA}" destId="{28CA6188-04C3-4AD9-A7A0-4AA89C26FF5C}" srcOrd="1" destOrd="0" presId="urn:microsoft.com/office/officeart/2005/8/layout/lProcess2"/>
    <dgm:cxn modelId="{B29FCB4B-B28D-4252-A3DE-CE56ACCA7563}" srcId="{7BB255A2-C0EF-447A-8ABD-A6234DA2DFBA}" destId="{2FD01E2C-8E56-40E3-B503-53D0C1CFC0AC}" srcOrd="0" destOrd="0" parTransId="{EF7017E7-1434-491D-901E-18CF8A28B415}" sibTransId="{580AF49E-DF8F-43AA-BD49-D588A7897A42}"/>
    <dgm:cxn modelId="{252E6375-B776-411C-8A2F-3082AD5B124A}" type="presOf" srcId="{D6F1AF4F-1050-4554-B466-84D6AD79F362}" destId="{23C0CE8D-5821-437A-AF53-31746E3C8CFF}" srcOrd="0" destOrd="0" presId="urn:microsoft.com/office/officeart/2005/8/layout/lProcess2"/>
    <dgm:cxn modelId="{B78A827A-41BC-4E8C-ACCB-B4C863DACCB2}" srcId="{D6F1AF4F-1050-4554-B466-84D6AD79F362}" destId="{C70E501B-87AA-4421-A297-CDFE131BAEB4}" srcOrd="1" destOrd="0" parTransId="{202191CE-CE32-4EE9-9D08-5B95CAF64B6A}" sibTransId="{28AE702A-0BEC-4BD6-AF79-80483C1D111E}"/>
    <dgm:cxn modelId="{A8A082B0-1530-495E-8101-A10D9CE00183}" type="presOf" srcId="{3BFC1DBC-7A0A-4605-BE79-2AA2CED60CB2}" destId="{56551311-8841-4B75-856E-3F47DC272FE8}" srcOrd="0" destOrd="0" presId="urn:microsoft.com/office/officeart/2005/8/layout/lProcess2"/>
    <dgm:cxn modelId="{9E7DD2B2-496D-4FB5-BA1E-4435C3556FED}" srcId="{D6F1AF4F-1050-4554-B466-84D6AD79F362}" destId="{7BB255A2-C0EF-447A-8ABD-A6234DA2DFBA}" srcOrd="0" destOrd="0" parTransId="{A53258A4-E894-4749-8E4C-32B2E3A8D9EF}" sibTransId="{692B329E-812D-4A4C-A796-346037169B28}"/>
    <dgm:cxn modelId="{042C6ABB-B62E-4ECA-8B1E-9D758A9873AE}" type="presOf" srcId="{2FD01E2C-8E56-40E3-B503-53D0C1CFC0AC}" destId="{11F81984-EFFA-4A3F-8D7B-FEC0F714ECF0}" srcOrd="0" destOrd="0" presId="urn:microsoft.com/office/officeart/2005/8/layout/lProcess2"/>
    <dgm:cxn modelId="{073702C6-1AF9-4A45-94DC-B305061062F4}" type="presOf" srcId="{C70E501B-87AA-4421-A297-CDFE131BAEB4}" destId="{FFA44BA7-17C5-4856-9E5D-B542BBB1A09E}" srcOrd="1" destOrd="0" presId="urn:microsoft.com/office/officeart/2005/8/layout/lProcess2"/>
    <dgm:cxn modelId="{A9581B41-7572-4B97-9D70-0CB272785E55}" type="presParOf" srcId="{23C0CE8D-5821-437A-AF53-31746E3C8CFF}" destId="{85867480-A993-422C-BF20-91983AB6DCA8}" srcOrd="0" destOrd="0" presId="urn:microsoft.com/office/officeart/2005/8/layout/lProcess2"/>
    <dgm:cxn modelId="{40CF68D6-5C8D-4A5A-947B-E439A710E809}" type="presParOf" srcId="{85867480-A993-422C-BF20-91983AB6DCA8}" destId="{8B4CD57C-01E8-4F60-906A-91D58989B8BD}" srcOrd="0" destOrd="0" presId="urn:microsoft.com/office/officeart/2005/8/layout/lProcess2"/>
    <dgm:cxn modelId="{CFFECDE2-016F-4C63-BEC8-F217327634D8}" type="presParOf" srcId="{85867480-A993-422C-BF20-91983AB6DCA8}" destId="{28CA6188-04C3-4AD9-A7A0-4AA89C26FF5C}" srcOrd="1" destOrd="0" presId="urn:microsoft.com/office/officeart/2005/8/layout/lProcess2"/>
    <dgm:cxn modelId="{E3D2A84E-07AA-4E81-A93A-8631106D23F9}" type="presParOf" srcId="{85867480-A993-422C-BF20-91983AB6DCA8}" destId="{5E2E042A-B97B-4B74-96C3-F71F619CC626}" srcOrd="2" destOrd="0" presId="urn:microsoft.com/office/officeart/2005/8/layout/lProcess2"/>
    <dgm:cxn modelId="{7F81ECF7-E081-45DE-9E68-241455AC8733}" type="presParOf" srcId="{5E2E042A-B97B-4B74-96C3-F71F619CC626}" destId="{9B316D35-9821-424D-BAD0-794B2FAD3AB5}" srcOrd="0" destOrd="0" presId="urn:microsoft.com/office/officeart/2005/8/layout/lProcess2"/>
    <dgm:cxn modelId="{C51D4522-8A8F-48A1-808C-E482B6C28138}" type="presParOf" srcId="{9B316D35-9821-424D-BAD0-794B2FAD3AB5}" destId="{11F81984-EFFA-4A3F-8D7B-FEC0F714ECF0}" srcOrd="0" destOrd="0" presId="urn:microsoft.com/office/officeart/2005/8/layout/lProcess2"/>
    <dgm:cxn modelId="{61650EFC-B338-4D38-84A9-5B0FC30B0597}" type="presParOf" srcId="{23C0CE8D-5821-437A-AF53-31746E3C8CFF}" destId="{9C4445DF-9980-4C20-8219-4D4BAB44628A}" srcOrd="1" destOrd="0" presId="urn:microsoft.com/office/officeart/2005/8/layout/lProcess2"/>
    <dgm:cxn modelId="{2863B3B3-4839-416E-A74E-5F63BEA98BE3}" type="presParOf" srcId="{23C0CE8D-5821-437A-AF53-31746E3C8CFF}" destId="{EA7E4147-8413-413B-BCF7-3F728C8B81F7}" srcOrd="2" destOrd="0" presId="urn:microsoft.com/office/officeart/2005/8/layout/lProcess2"/>
    <dgm:cxn modelId="{069CB2DA-8C84-4D64-8C12-A0D15BD16B11}" type="presParOf" srcId="{EA7E4147-8413-413B-BCF7-3F728C8B81F7}" destId="{8818DDC5-5231-455B-A22A-ECB301612A34}" srcOrd="0" destOrd="0" presId="urn:microsoft.com/office/officeart/2005/8/layout/lProcess2"/>
    <dgm:cxn modelId="{6A1FEC41-3231-4AE8-8A31-54DA7487DD48}" type="presParOf" srcId="{EA7E4147-8413-413B-BCF7-3F728C8B81F7}" destId="{FFA44BA7-17C5-4856-9E5D-B542BBB1A09E}" srcOrd="1" destOrd="0" presId="urn:microsoft.com/office/officeart/2005/8/layout/lProcess2"/>
    <dgm:cxn modelId="{8DAEC071-6448-4E5A-AEA8-43BADA516C4A}" type="presParOf" srcId="{EA7E4147-8413-413B-BCF7-3F728C8B81F7}" destId="{2FAD5499-4709-4785-8BF1-EB6D18CBA5F6}" srcOrd="2" destOrd="0" presId="urn:microsoft.com/office/officeart/2005/8/layout/lProcess2"/>
    <dgm:cxn modelId="{C8D4AE28-ECE9-4F70-A09D-E7367C6A4DD8}" type="presParOf" srcId="{2FAD5499-4709-4785-8BF1-EB6D18CBA5F6}" destId="{7267FD37-409B-4F54-B661-45A53ACD656D}" srcOrd="0" destOrd="0" presId="urn:microsoft.com/office/officeart/2005/8/layout/lProcess2"/>
    <dgm:cxn modelId="{D992FD7B-FD6A-475A-A8D0-4806FDA292A8}" type="presParOf" srcId="{7267FD37-409B-4F54-B661-45A53ACD656D}" destId="{56551311-8841-4B75-856E-3F47DC272FE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6F1AF4F-1050-4554-B466-84D6AD79F362}" type="doc">
      <dgm:prSet loTypeId="urn:microsoft.com/office/officeart/2005/8/layout/lProcess2" loCatId="list" qsTypeId="urn:microsoft.com/office/officeart/2005/8/quickstyle/simple1" qsCatId="simple" csTypeId="urn:microsoft.com/office/officeart/2005/8/colors/accent3_1" csCatId="accent3"/>
      <dgm:spPr/>
      <dgm:t>
        <a:bodyPr/>
        <a:lstStyle/>
        <a:p>
          <a:endParaRPr lang="en-GB"/>
        </a:p>
      </dgm:t>
    </dgm:pt>
    <dgm:pt modelId="{7BB255A2-C0EF-447A-8ABD-A6234DA2DFBA}">
      <dgm:prSet/>
      <dgm:spPr/>
      <dgm:t>
        <a:bodyPr/>
        <a:lstStyle/>
        <a:p>
          <a:r>
            <a:rPr lang="en-GB"/>
            <a:t>Definition of Coefficient of Variation</a:t>
          </a:r>
          <a:endParaRPr lang="en-US"/>
        </a:p>
      </dgm:t>
    </dgm:pt>
    <dgm:pt modelId="{A53258A4-E894-4749-8E4C-32B2E3A8D9EF}" type="parTrans" cxnId="{9E7DD2B2-496D-4FB5-BA1E-4435C3556FED}">
      <dgm:prSet/>
      <dgm:spPr/>
      <dgm:t>
        <a:bodyPr/>
        <a:lstStyle/>
        <a:p>
          <a:endParaRPr lang="en-GB"/>
        </a:p>
      </dgm:t>
    </dgm:pt>
    <dgm:pt modelId="{692B329E-812D-4A4C-A796-346037169B28}" type="sibTrans" cxnId="{9E7DD2B2-496D-4FB5-BA1E-4435C3556FED}">
      <dgm:prSet/>
      <dgm:spPr/>
      <dgm:t>
        <a:bodyPr/>
        <a:lstStyle/>
        <a:p>
          <a:endParaRPr lang="en-GB"/>
        </a:p>
      </dgm:t>
    </dgm:pt>
    <dgm:pt modelId="{2FD01E2C-8E56-40E3-B503-53D0C1CFC0AC}">
      <dgm:prSet/>
      <dgm:spPr/>
      <dgm:t>
        <a:bodyPr/>
        <a:lstStyle/>
        <a:p>
          <a:r>
            <a:rPr lang="en-GB"/>
            <a:t>A measure of risk per unit of expected return.</a:t>
          </a:r>
          <a:endParaRPr lang="en-US"/>
        </a:p>
      </dgm:t>
    </dgm:pt>
    <dgm:pt modelId="{EF7017E7-1434-491D-901E-18CF8A28B415}" type="parTrans" cxnId="{B29FCB4B-B28D-4252-A3DE-CE56ACCA7563}">
      <dgm:prSet/>
      <dgm:spPr/>
      <dgm:t>
        <a:bodyPr/>
        <a:lstStyle/>
        <a:p>
          <a:endParaRPr lang="en-GB"/>
        </a:p>
      </dgm:t>
    </dgm:pt>
    <dgm:pt modelId="{580AF49E-DF8F-43AA-BD49-D588A7897A42}" type="sibTrans" cxnId="{B29FCB4B-B28D-4252-A3DE-CE56ACCA7563}">
      <dgm:prSet/>
      <dgm:spPr/>
      <dgm:t>
        <a:bodyPr/>
        <a:lstStyle/>
        <a:p>
          <a:endParaRPr lang="en-GB"/>
        </a:p>
      </dgm:t>
    </dgm:pt>
    <dgm:pt modelId="{C70E501B-87AA-4421-A297-CDFE131BAEB4}">
      <dgm:prSet/>
      <dgm:spPr/>
      <dgm:t>
        <a:bodyPr/>
        <a:lstStyle/>
        <a:p>
          <a:r>
            <a:rPr lang="en-GB" dirty="0"/>
            <a:t>Formula for Coefficient of Variation</a:t>
          </a:r>
          <a:endParaRPr lang="en-US" dirty="0"/>
        </a:p>
      </dgm:t>
    </dgm:pt>
    <dgm:pt modelId="{202191CE-CE32-4EE9-9D08-5B95CAF64B6A}" type="parTrans" cxnId="{B78A827A-41BC-4E8C-ACCB-B4C863DACCB2}">
      <dgm:prSet/>
      <dgm:spPr/>
      <dgm:t>
        <a:bodyPr/>
        <a:lstStyle/>
        <a:p>
          <a:endParaRPr lang="en-GB"/>
        </a:p>
      </dgm:t>
    </dgm:pt>
    <dgm:pt modelId="{28AE702A-0BEC-4BD6-AF79-80483C1D111E}" type="sibTrans" cxnId="{B78A827A-41BC-4E8C-ACCB-B4C863DACCB2}">
      <dgm:prSet/>
      <dgm:spPr/>
      <dgm:t>
        <a:bodyPr/>
        <a:lstStyle/>
        <a:p>
          <a:endParaRPr lang="en-GB"/>
        </a:p>
      </dgm:t>
    </dgm:pt>
    <dgm:pt modelId="{3BFC1DBC-7A0A-4605-BE79-2AA2CED60CB2}">
      <dgm:prSet/>
      <dgm:spPr>
        <a:blipFill>
          <a:blip xmlns:r="http://schemas.openxmlformats.org/officeDocument/2006/relationships" r:embed="rId1"/>
          <a:stretch>
            <a:fillRect/>
          </a:stretch>
        </a:blipFill>
      </dgm:spPr>
      <dgm:t>
        <a:bodyPr/>
        <a:lstStyle/>
        <a:p>
          <a:r>
            <a:rPr lang="en-GB">
              <a:noFill/>
            </a:rPr>
            <a:t> </a:t>
          </a:r>
        </a:p>
      </dgm:t>
    </dgm:pt>
    <dgm:pt modelId="{EE0F2869-06B6-482C-B996-CA1B8D5AF86D}" type="parTrans" cxnId="{2AE4CA17-77F7-4B31-9D4F-F36BF05F0D49}">
      <dgm:prSet/>
      <dgm:spPr/>
      <dgm:t>
        <a:bodyPr/>
        <a:lstStyle/>
        <a:p>
          <a:endParaRPr lang="en-GB"/>
        </a:p>
      </dgm:t>
    </dgm:pt>
    <dgm:pt modelId="{45E9221F-1B6C-4C2E-8268-B860B7ADDE2C}" type="sibTrans" cxnId="{2AE4CA17-77F7-4B31-9D4F-F36BF05F0D49}">
      <dgm:prSet/>
      <dgm:spPr/>
      <dgm:t>
        <a:bodyPr/>
        <a:lstStyle/>
        <a:p>
          <a:endParaRPr lang="en-GB"/>
        </a:p>
      </dgm:t>
    </dgm:pt>
    <dgm:pt modelId="{23C0CE8D-5821-437A-AF53-31746E3C8CFF}" type="pres">
      <dgm:prSet presAssocID="{D6F1AF4F-1050-4554-B466-84D6AD79F362}" presName="theList" presStyleCnt="0">
        <dgm:presLayoutVars>
          <dgm:dir/>
          <dgm:animLvl val="lvl"/>
          <dgm:resizeHandles val="exact"/>
        </dgm:presLayoutVars>
      </dgm:prSet>
      <dgm:spPr/>
    </dgm:pt>
    <dgm:pt modelId="{85867480-A993-422C-BF20-91983AB6DCA8}" type="pres">
      <dgm:prSet presAssocID="{7BB255A2-C0EF-447A-8ABD-A6234DA2DFBA}" presName="compNode" presStyleCnt="0"/>
      <dgm:spPr/>
    </dgm:pt>
    <dgm:pt modelId="{8B4CD57C-01E8-4F60-906A-91D58989B8BD}" type="pres">
      <dgm:prSet presAssocID="{7BB255A2-C0EF-447A-8ABD-A6234DA2DFBA}" presName="aNode" presStyleLbl="bgShp" presStyleIdx="0" presStyleCnt="2"/>
      <dgm:spPr/>
    </dgm:pt>
    <dgm:pt modelId="{28CA6188-04C3-4AD9-A7A0-4AA89C26FF5C}" type="pres">
      <dgm:prSet presAssocID="{7BB255A2-C0EF-447A-8ABD-A6234DA2DFBA}" presName="textNode" presStyleLbl="bgShp" presStyleIdx="0" presStyleCnt="2"/>
      <dgm:spPr/>
    </dgm:pt>
    <dgm:pt modelId="{5E2E042A-B97B-4B74-96C3-F71F619CC626}" type="pres">
      <dgm:prSet presAssocID="{7BB255A2-C0EF-447A-8ABD-A6234DA2DFBA}" presName="compChildNode" presStyleCnt="0"/>
      <dgm:spPr/>
    </dgm:pt>
    <dgm:pt modelId="{9B316D35-9821-424D-BAD0-794B2FAD3AB5}" type="pres">
      <dgm:prSet presAssocID="{7BB255A2-C0EF-447A-8ABD-A6234DA2DFBA}" presName="theInnerList" presStyleCnt="0"/>
      <dgm:spPr/>
    </dgm:pt>
    <dgm:pt modelId="{11F81984-EFFA-4A3F-8D7B-FEC0F714ECF0}" type="pres">
      <dgm:prSet presAssocID="{2FD01E2C-8E56-40E3-B503-53D0C1CFC0AC}" presName="childNode" presStyleLbl="node1" presStyleIdx="0" presStyleCnt="2">
        <dgm:presLayoutVars>
          <dgm:bulletEnabled val="1"/>
        </dgm:presLayoutVars>
      </dgm:prSet>
      <dgm:spPr/>
    </dgm:pt>
    <dgm:pt modelId="{9C4445DF-9980-4C20-8219-4D4BAB44628A}" type="pres">
      <dgm:prSet presAssocID="{7BB255A2-C0EF-447A-8ABD-A6234DA2DFBA}" presName="aSpace" presStyleCnt="0"/>
      <dgm:spPr/>
    </dgm:pt>
    <dgm:pt modelId="{EA7E4147-8413-413B-BCF7-3F728C8B81F7}" type="pres">
      <dgm:prSet presAssocID="{C70E501B-87AA-4421-A297-CDFE131BAEB4}" presName="compNode" presStyleCnt="0"/>
      <dgm:spPr/>
    </dgm:pt>
    <dgm:pt modelId="{8818DDC5-5231-455B-A22A-ECB301612A34}" type="pres">
      <dgm:prSet presAssocID="{C70E501B-87AA-4421-A297-CDFE131BAEB4}" presName="aNode" presStyleLbl="bgShp" presStyleIdx="1" presStyleCnt="2" custLinFactNeighborX="-826"/>
      <dgm:spPr/>
    </dgm:pt>
    <dgm:pt modelId="{FFA44BA7-17C5-4856-9E5D-B542BBB1A09E}" type="pres">
      <dgm:prSet presAssocID="{C70E501B-87AA-4421-A297-CDFE131BAEB4}" presName="textNode" presStyleLbl="bgShp" presStyleIdx="1" presStyleCnt="2"/>
      <dgm:spPr/>
    </dgm:pt>
    <dgm:pt modelId="{2FAD5499-4709-4785-8BF1-EB6D18CBA5F6}" type="pres">
      <dgm:prSet presAssocID="{C70E501B-87AA-4421-A297-CDFE131BAEB4}" presName="compChildNode" presStyleCnt="0"/>
      <dgm:spPr/>
    </dgm:pt>
    <dgm:pt modelId="{7267FD37-409B-4F54-B661-45A53ACD656D}" type="pres">
      <dgm:prSet presAssocID="{C70E501B-87AA-4421-A297-CDFE131BAEB4}" presName="theInnerList" presStyleCnt="0"/>
      <dgm:spPr/>
    </dgm:pt>
    <dgm:pt modelId="{56551311-8841-4B75-856E-3F47DC272FE8}" type="pres">
      <dgm:prSet presAssocID="{3BFC1DBC-7A0A-4605-BE79-2AA2CED60CB2}" presName="childNode" presStyleLbl="node1" presStyleIdx="1" presStyleCnt="2">
        <dgm:presLayoutVars>
          <dgm:bulletEnabled val="1"/>
        </dgm:presLayoutVars>
      </dgm:prSet>
      <dgm:spPr/>
    </dgm:pt>
  </dgm:ptLst>
  <dgm:cxnLst>
    <dgm:cxn modelId="{09758800-E43D-4312-9F52-9EB83AF5ECAD}" type="presOf" srcId="{7BB255A2-C0EF-447A-8ABD-A6234DA2DFBA}" destId="{8B4CD57C-01E8-4F60-906A-91D58989B8BD}" srcOrd="0" destOrd="0" presId="urn:microsoft.com/office/officeart/2005/8/layout/lProcess2"/>
    <dgm:cxn modelId="{A1185903-04A2-4BE3-8CC2-390E4E563072}" type="presOf" srcId="{C70E501B-87AA-4421-A297-CDFE131BAEB4}" destId="{8818DDC5-5231-455B-A22A-ECB301612A34}" srcOrd="0" destOrd="0" presId="urn:microsoft.com/office/officeart/2005/8/layout/lProcess2"/>
    <dgm:cxn modelId="{2AE4CA17-77F7-4B31-9D4F-F36BF05F0D49}" srcId="{C70E501B-87AA-4421-A297-CDFE131BAEB4}" destId="{3BFC1DBC-7A0A-4605-BE79-2AA2CED60CB2}" srcOrd="0" destOrd="0" parTransId="{EE0F2869-06B6-482C-B996-CA1B8D5AF86D}" sibTransId="{45E9221F-1B6C-4C2E-8268-B860B7ADDE2C}"/>
    <dgm:cxn modelId="{AA601C22-C736-4A47-8635-F67C86DEA624}" type="presOf" srcId="{7BB255A2-C0EF-447A-8ABD-A6234DA2DFBA}" destId="{28CA6188-04C3-4AD9-A7A0-4AA89C26FF5C}" srcOrd="1" destOrd="0" presId="urn:microsoft.com/office/officeart/2005/8/layout/lProcess2"/>
    <dgm:cxn modelId="{B29FCB4B-B28D-4252-A3DE-CE56ACCA7563}" srcId="{7BB255A2-C0EF-447A-8ABD-A6234DA2DFBA}" destId="{2FD01E2C-8E56-40E3-B503-53D0C1CFC0AC}" srcOrd="0" destOrd="0" parTransId="{EF7017E7-1434-491D-901E-18CF8A28B415}" sibTransId="{580AF49E-DF8F-43AA-BD49-D588A7897A42}"/>
    <dgm:cxn modelId="{252E6375-B776-411C-8A2F-3082AD5B124A}" type="presOf" srcId="{D6F1AF4F-1050-4554-B466-84D6AD79F362}" destId="{23C0CE8D-5821-437A-AF53-31746E3C8CFF}" srcOrd="0" destOrd="0" presId="urn:microsoft.com/office/officeart/2005/8/layout/lProcess2"/>
    <dgm:cxn modelId="{B78A827A-41BC-4E8C-ACCB-B4C863DACCB2}" srcId="{D6F1AF4F-1050-4554-B466-84D6AD79F362}" destId="{C70E501B-87AA-4421-A297-CDFE131BAEB4}" srcOrd="1" destOrd="0" parTransId="{202191CE-CE32-4EE9-9D08-5B95CAF64B6A}" sibTransId="{28AE702A-0BEC-4BD6-AF79-80483C1D111E}"/>
    <dgm:cxn modelId="{A8A082B0-1530-495E-8101-A10D9CE00183}" type="presOf" srcId="{3BFC1DBC-7A0A-4605-BE79-2AA2CED60CB2}" destId="{56551311-8841-4B75-856E-3F47DC272FE8}" srcOrd="0" destOrd="0" presId="urn:microsoft.com/office/officeart/2005/8/layout/lProcess2"/>
    <dgm:cxn modelId="{9E7DD2B2-496D-4FB5-BA1E-4435C3556FED}" srcId="{D6F1AF4F-1050-4554-B466-84D6AD79F362}" destId="{7BB255A2-C0EF-447A-8ABD-A6234DA2DFBA}" srcOrd="0" destOrd="0" parTransId="{A53258A4-E894-4749-8E4C-32B2E3A8D9EF}" sibTransId="{692B329E-812D-4A4C-A796-346037169B28}"/>
    <dgm:cxn modelId="{042C6ABB-B62E-4ECA-8B1E-9D758A9873AE}" type="presOf" srcId="{2FD01E2C-8E56-40E3-B503-53D0C1CFC0AC}" destId="{11F81984-EFFA-4A3F-8D7B-FEC0F714ECF0}" srcOrd="0" destOrd="0" presId="urn:microsoft.com/office/officeart/2005/8/layout/lProcess2"/>
    <dgm:cxn modelId="{073702C6-1AF9-4A45-94DC-B305061062F4}" type="presOf" srcId="{C70E501B-87AA-4421-A297-CDFE131BAEB4}" destId="{FFA44BA7-17C5-4856-9E5D-B542BBB1A09E}" srcOrd="1" destOrd="0" presId="urn:microsoft.com/office/officeart/2005/8/layout/lProcess2"/>
    <dgm:cxn modelId="{A9581B41-7572-4B97-9D70-0CB272785E55}" type="presParOf" srcId="{23C0CE8D-5821-437A-AF53-31746E3C8CFF}" destId="{85867480-A993-422C-BF20-91983AB6DCA8}" srcOrd="0" destOrd="0" presId="urn:microsoft.com/office/officeart/2005/8/layout/lProcess2"/>
    <dgm:cxn modelId="{40CF68D6-5C8D-4A5A-947B-E439A710E809}" type="presParOf" srcId="{85867480-A993-422C-BF20-91983AB6DCA8}" destId="{8B4CD57C-01E8-4F60-906A-91D58989B8BD}" srcOrd="0" destOrd="0" presId="urn:microsoft.com/office/officeart/2005/8/layout/lProcess2"/>
    <dgm:cxn modelId="{CFFECDE2-016F-4C63-BEC8-F217327634D8}" type="presParOf" srcId="{85867480-A993-422C-BF20-91983AB6DCA8}" destId="{28CA6188-04C3-4AD9-A7A0-4AA89C26FF5C}" srcOrd="1" destOrd="0" presId="urn:microsoft.com/office/officeart/2005/8/layout/lProcess2"/>
    <dgm:cxn modelId="{E3D2A84E-07AA-4E81-A93A-8631106D23F9}" type="presParOf" srcId="{85867480-A993-422C-BF20-91983AB6DCA8}" destId="{5E2E042A-B97B-4B74-96C3-F71F619CC626}" srcOrd="2" destOrd="0" presId="urn:microsoft.com/office/officeart/2005/8/layout/lProcess2"/>
    <dgm:cxn modelId="{7F81ECF7-E081-45DE-9E68-241455AC8733}" type="presParOf" srcId="{5E2E042A-B97B-4B74-96C3-F71F619CC626}" destId="{9B316D35-9821-424D-BAD0-794B2FAD3AB5}" srcOrd="0" destOrd="0" presId="urn:microsoft.com/office/officeart/2005/8/layout/lProcess2"/>
    <dgm:cxn modelId="{C51D4522-8A8F-48A1-808C-E482B6C28138}" type="presParOf" srcId="{9B316D35-9821-424D-BAD0-794B2FAD3AB5}" destId="{11F81984-EFFA-4A3F-8D7B-FEC0F714ECF0}" srcOrd="0" destOrd="0" presId="urn:microsoft.com/office/officeart/2005/8/layout/lProcess2"/>
    <dgm:cxn modelId="{61650EFC-B338-4D38-84A9-5B0FC30B0597}" type="presParOf" srcId="{23C0CE8D-5821-437A-AF53-31746E3C8CFF}" destId="{9C4445DF-9980-4C20-8219-4D4BAB44628A}" srcOrd="1" destOrd="0" presId="urn:microsoft.com/office/officeart/2005/8/layout/lProcess2"/>
    <dgm:cxn modelId="{2863B3B3-4839-416E-A74E-5F63BEA98BE3}" type="presParOf" srcId="{23C0CE8D-5821-437A-AF53-31746E3C8CFF}" destId="{EA7E4147-8413-413B-BCF7-3F728C8B81F7}" srcOrd="2" destOrd="0" presId="urn:microsoft.com/office/officeart/2005/8/layout/lProcess2"/>
    <dgm:cxn modelId="{069CB2DA-8C84-4D64-8C12-A0D15BD16B11}" type="presParOf" srcId="{EA7E4147-8413-413B-BCF7-3F728C8B81F7}" destId="{8818DDC5-5231-455B-A22A-ECB301612A34}" srcOrd="0" destOrd="0" presId="urn:microsoft.com/office/officeart/2005/8/layout/lProcess2"/>
    <dgm:cxn modelId="{6A1FEC41-3231-4AE8-8A31-54DA7487DD48}" type="presParOf" srcId="{EA7E4147-8413-413B-BCF7-3F728C8B81F7}" destId="{FFA44BA7-17C5-4856-9E5D-B542BBB1A09E}" srcOrd="1" destOrd="0" presId="urn:microsoft.com/office/officeart/2005/8/layout/lProcess2"/>
    <dgm:cxn modelId="{8DAEC071-6448-4E5A-AEA8-43BADA516C4A}" type="presParOf" srcId="{EA7E4147-8413-413B-BCF7-3F728C8B81F7}" destId="{2FAD5499-4709-4785-8BF1-EB6D18CBA5F6}" srcOrd="2" destOrd="0" presId="urn:microsoft.com/office/officeart/2005/8/layout/lProcess2"/>
    <dgm:cxn modelId="{C8D4AE28-ECE9-4F70-A09D-E7367C6A4DD8}" type="presParOf" srcId="{2FAD5499-4709-4785-8BF1-EB6D18CBA5F6}" destId="{7267FD37-409B-4F54-B661-45A53ACD656D}" srcOrd="0" destOrd="0" presId="urn:microsoft.com/office/officeart/2005/8/layout/lProcess2"/>
    <dgm:cxn modelId="{D992FD7B-FD6A-475A-A8D0-4806FDA292A8}" type="presParOf" srcId="{7267FD37-409B-4F54-B661-45A53ACD656D}" destId="{56551311-8841-4B75-856E-3F47DC272FE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77B62B-9CCE-4F0C-8DA6-FECB7B04FBA6}" type="doc">
      <dgm:prSet loTypeId="urn:microsoft.com/office/officeart/2005/8/layout/lProcess2" loCatId="list" qsTypeId="urn:microsoft.com/office/officeart/2005/8/quickstyle/simple1" qsCatId="simple" csTypeId="urn:microsoft.com/office/officeart/2005/8/colors/accent3_1" csCatId="accent3"/>
      <dgm:spPr/>
      <dgm:t>
        <a:bodyPr/>
        <a:lstStyle/>
        <a:p>
          <a:endParaRPr lang="en-GB"/>
        </a:p>
      </dgm:t>
    </dgm:pt>
    <dgm:pt modelId="{64ABE734-1DBC-4E5F-9B64-888537D58608}">
      <dgm:prSet/>
      <dgm:spPr/>
      <dgm:t>
        <a:bodyPr/>
        <a:lstStyle/>
        <a:p>
          <a:r>
            <a:rPr lang="en-US" dirty="0"/>
            <a:t>The relationship between certainty equivalent and the risky expected return can be used to define investors attitude toward risk.</a:t>
          </a:r>
        </a:p>
      </dgm:t>
    </dgm:pt>
    <dgm:pt modelId="{0CA0DA97-E323-4AA2-9C09-5A1E533AE251}" type="parTrans" cxnId="{03870D3E-A6DD-4D97-AD18-8F46FD45FA8A}">
      <dgm:prSet/>
      <dgm:spPr/>
      <dgm:t>
        <a:bodyPr/>
        <a:lstStyle/>
        <a:p>
          <a:endParaRPr lang="en-GB"/>
        </a:p>
      </dgm:t>
    </dgm:pt>
    <dgm:pt modelId="{C7EDF4EB-E6A7-4063-AA16-5049D110932A}" type="sibTrans" cxnId="{03870D3E-A6DD-4D97-AD18-8F46FD45FA8A}">
      <dgm:prSet/>
      <dgm:spPr/>
      <dgm:t>
        <a:bodyPr/>
        <a:lstStyle/>
        <a:p>
          <a:endParaRPr lang="en-GB"/>
        </a:p>
      </dgm:t>
    </dgm:pt>
    <dgm:pt modelId="{9633C362-69E1-4818-A1EA-6F8F734189F5}">
      <dgm:prSet/>
      <dgm:spPr/>
      <dgm:t>
        <a:bodyPr/>
        <a:lstStyle/>
        <a:p>
          <a:r>
            <a:rPr lang="en-US"/>
            <a:t>Certainty Equivalent &lt; Expected value, risk aversion</a:t>
          </a:r>
        </a:p>
      </dgm:t>
    </dgm:pt>
    <dgm:pt modelId="{03663052-8A57-458D-8410-D8B73D02AC7E}" type="parTrans" cxnId="{F6950BB3-9BF8-4831-AA81-744181D565DF}">
      <dgm:prSet/>
      <dgm:spPr/>
      <dgm:t>
        <a:bodyPr/>
        <a:lstStyle/>
        <a:p>
          <a:endParaRPr lang="en-GB"/>
        </a:p>
      </dgm:t>
    </dgm:pt>
    <dgm:pt modelId="{0346894E-8DF7-4FD7-BC55-30B51CC77FD4}" type="sibTrans" cxnId="{F6950BB3-9BF8-4831-AA81-744181D565DF}">
      <dgm:prSet/>
      <dgm:spPr/>
      <dgm:t>
        <a:bodyPr/>
        <a:lstStyle/>
        <a:p>
          <a:endParaRPr lang="en-GB"/>
        </a:p>
      </dgm:t>
    </dgm:pt>
    <dgm:pt modelId="{5F9AB087-421A-4C1D-9B2A-7CA7FD7D030E}">
      <dgm:prSet/>
      <dgm:spPr/>
      <dgm:t>
        <a:bodyPr/>
        <a:lstStyle/>
        <a:p>
          <a:r>
            <a:rPr lang="en-US"/>
            <a:t>Certainty Equivalent = Expected value, risk indifference</a:t>
          </a:r>
        </a:p>
      </dgm:t>
    </dgm:pt>
    <dgm:pt modelId="{3E85C663-745C-4CDF-A161-7B07C0EF6505}" type="parTrans" cxnId="{897F45BF-66BF-4659-9DBB-53E1FD34C8D1}">
      <dgm:prSet/>
      <dgm:spPr/>
      <dgm:t>
        <a:bodyPr/>
        <a:lstStyle/>
        <a:p>
          <a:endParaRPr lang="en-GB"/>
        </a:p>
      </dgm:t>
    </dgm:pt>
    <dgm:pt modelId="{2D508BE3-53F0-40CA-B6C0-2E7998754074}" type="sibTrans" cxnId="{897F45BF-66BF-4659-9DBB-53E1FD34C8D1}">
      <dgm:prSet/>
      <dgm:spPr/>
      <dgm:t>
        <a:bodyPr/>
        <a:lstStyle/>
        <a:p>
          <a:endParaRPr lang="en-GB"/>
        </a:p>
      </dgm:t>
    </dgm:pt>
    <dgm:pt modelId="{0D8B0FA7-AB58-45D6-A800-7F8AAF2D9297}">
      <dgm:prSet/>
      <dgm:spPr/>
      <dgm:t>
        <a:bodyPr/>
        <a:lstStyle/>
        <a:p>
          <a:r>
            <a:rPr lang="en-US"/>
            <a:t>Certainty Equivalent &gt; Expected value, risk preference</a:t>
          </a:r>
        </a:p>
      </dgm:t>
    </dgm:pt>
    <dgm:pt modelId="{7AF16584-2F1A-4556-873C-E50B732CC78F}" type="parTrans" cxnId="{B63055D9-C72D-4107-A559-8446809873E7}">
      <dgm:prSet/>
      <dgm:spPr/>
      <dgm:t>
        <a:bodyPr/>
        <a:lstStyle/>
        <a:p>
          <a:endParaRPr lang="en-GB"/>
        </a:p>
      </dgm:t>
    </dgm:pt>
    <dgm:pt modelId="{87FD3B54-6417-405B-83D4-F3E147260A0A}" type="sibTrans" cxnId="{B63055D9-C72D-4107-A559-8446809873E7}">
      <dgm:prSet/>
      <dgm:spPr/>
      <dgm:t>
        <a:bodyPr/>
        <a:lstStyle/>
        <a:p>
          <a:endParaRPr lang="en-GB"/>
        </a:p>
      </dgm:t>
    </dgm:pt>
    <dgm:pt modelId="{1DFE6CD0-3AD6-47CB-8F13-8BD86D6E4F36}" type="pres">
      <dgm:prSet presAssocID="{AA77B62B-9CCE-4F0C-8DA6-FECB7B04FBA6}" presName="theList" presStyleCnt="0">
        <dgm:presLayoutVars>
          <dgm:dir/>
          <dgm:animLvl val="lvl"/>
          <dgm:resizeHandles val="exact"/>
        </dgm:presLayoutVars>
      </dgm:prSet>
      <dgm:spPr/>
    </dgm:pt>
    <dgm:pt modelId="{919C8C58-682F-4DB9-B749-3A45B944380D}" type="pres">
      <dgm:prSet presAssocID="{64ABE734-1DBC-4E5F-9B64-888537D58608}" presName="compNode" presStyleCnt="0"/>
      <dgm:spPr/>
    </dgm:pt>
    <dgm:pt modelId="{E71FE855-A9EF-40B0-8285-961F95FE8186}" type="pres">
      <dgm:prSet presAssocID="{64ABE734-1DBC-4E5F-9B64-888537D58608}" presName="aNode" presStyleLbl="bgShp" presStyleIdx="0" presStyleCnt="1"/>
      <dgm:spPr/>
    </dgm:pt>
    <dgm:pt modelId="{292B3069-0F09-43C4-A441-6A1087964882}" type="pres">
      <dgm:prSet presAssocID="{64ABE734-1DBC-4E5F-9B64-888537D58608}" presName="textNode" presStyleLbl="bgShp" presStyleIdx="0" presStyleCnt="1"/>
      <dgm:spPr/>
    </dgm:pt>
    <dgm:pt modelId="{5496DCD5-6626-4023-84F6-8CA484052280}" type="pres">
      <dgm:prSet presAssocID="{64ABE734-1DBC-4E5F-9B64-888537D58608}" presName="compChildNode" presStyleCnt="0"/>
      <dgm:spPr/>
    </dgm:pt>
    <dgm:pt modelId="{005CCFF6-40F5-46CE-8367-8204CBD480EF}" type="pres">
      <dgm:prSet presAssocID="{64ABE734-1DBC-4E5F-9B64-888537D58608}" presName="theInnerList" presStyleCnt="0"/>
      <dgm:spPr/>
    </dgm:pt>
    <dgm:pt modelId="{E2631AC1-3283-40CF-BD14-CFE4E61BBFFF}" type="pres">
      <dgm:prSet presAssocID="{9633C362-69E1-4818-A1EA-6F8F734189F5}" presName="childNode" presStyleLbl="node1" presStyleIdx="0" presStyleCnt="3">
        <dgm:presLayoutVars>
          <dgm:bulletEnabled val="1"/>
        </dgm:presLayoutVars>
      </dgm:prSet>
      <dgm:spPr/>
    </dgm:pt>
    <dgm:pt modelId="{4ABAE2EF-96DD-40EC-A340-59AD6ED4534D}" type="pres">
      <dgm:prSet presAssocID="{9633C362-69E1-4818-A1EA-6F8F734189F5}" presName="aSpace2" presStyleCnt="0"/>
      <dgm:spPr/>
    </dgm:pt>
    <dgm:pt modelId="{573A8B6C-2C8B-462C-835B-479A4E80CF1C}" type="pres">
      <dgm:prSet presAssocID="{5F9AB087-421A-4C1D-9B2A-7CA7FD7D030E}" presName="childNode" presStyleLbl="node1" presStyleIdx="1" presStyleCnt="3">
        <dgm:presLayoutVars>
          <dgm:bulletEnabled val="1"/>
        </dgm:presLayoutVars>
      </dgm:prSet>
      <dgm:spPr/>
    </dgm:pt>
    <dgm:pt modelId="{3C37FA31-BEDB-4742-A15F-7EBFCC7ECC63}" type="pres">
      <dgm:prSet presAssocID="{5F9AB087-421A-4C1D-9B2A-7CA7FD7D030E}" presName="aSpace2" presStyleCnt="0"/>
      <dgm:spPr/>
    </dgm:pt>
    <dgm:pt modelId="{5B1EAC89-7425-480E-BD2E-9FA8B4090F1E}" type="pres">
      <dgm:prSet presAssocID="{0D8B0FA7-AB58-45D6-A800-7F8AAF2D9297}" presName="childNode" presStyleLbl="node1" presStyleIdx="2" presStyleCnt="3">
        <dgm:presLayoutVars>
          <dgm:bulletEnabled val="1"/>
        </dgm:presLayoutVars>
      </dgm:prSet>
      <dgm:spPr/>
    </dgm:pt>
  </dgm:ptLst>
  <dgm:cxnLst>
    <dgm:cxn modelId="{AC9AF804-CE15-4E2D-8CDD-4D29AA204638}" type="presOf" srcId="{0D8B0FA7-AB58-45D6-A800-7F8AAF2D9297}" destId="{5B1EAC89-7425-480E-BD2E-9FA8B4090F1E}" srcOrd="0" destOrd="0" presId="urn:microsoft.com/office/officeart/2005/8/layout/lProcess2"/>
    <dgm:cxn modelId="{1E01CA23-E9ED-40EA-936F-9559D7C0C6B4}" type="presOf" srcId="{AA77B62B-9CCE-4F0C-8DA6-FECB7B04FBA6}" destId="{1DFE6CD0-3AD6-47CB-8F13-8BD86D6E4F36}" srcOrd="0" destOrd="0" presId="urn:microsoft.com/office/officeart/2005/8/layout/lProcess2"/>
    <dgm:cxn modelId="{03870D3E-A6DD-4D97-AD18-8F46FD45FA8A}" srcId="{AA77B62B-9CCE-4F0C-8DA6-FECB7B04FBA6}" destId="{64ABE734-1DBC-4E5F-9B64-888537D58608}" srcOrd="0" destOrd="0" parTransId="{0CA0DA97-E323-4AA2-9C09-5A1E533AE251}" sibTransId="{C7EDF4EB-E6A7-4063-AA16-5049D110932A}"/>
    <dgm:cxn modelId="{C08C606D-8625-4A24-BE23-B66315720052}" type="presOf" srcId="{64ABE734-1DBC-4E5F-9B64-888537D58608}" destId="{E71FE855-A9EF-40B0-8285-961F95FE8186}" srcOrd="0" destOrd="0" presId="urn:microsoft.com/office/officeart/2005/8/layout/lProcess2"/>
    <dgm:cxn modelId="{01F2C78E-5F35-4C0D-8C28-32689DFC8F49}" type="presOf" srcId="{5F9AB087-421A-4C1D-9B2A-7CA7FD7D030E}" destId="{573A8B6C-2C8B-462C-835B-479A4E80CF1C}" srcOrd="0" destOrd="0" presId="urn:microsoft.com/office/officeart/2005/8/layout/lProcess2"/>
    <dgm:cxn modelId="{F6950BB3-9BF8-4831-AA81-744181D565DF}" srcId="{64ABE734-1DBC-4E5F-9B64-888537D58608}" destId="{9633C362-69E1-4818-A1EA-6F8F734189F5}" srcOrd="0" destOrd="0" parTransId="{03663052-8A57-458D-8410-D8B73D02AC7E}" sibTransId="{0346894E-8DF7-4FD7-BC55-30B51CC77FD4}"/>
    <dgm:cxn modelId="{926A96B9-64CC-41C9-8F0B-385C736FC1AA}" type="presOf" srcId="{9633C362-69E1-4818-A1EA-6F8F734189F5}" destId="{E2631AC1-3283-40CF-BD14-CFE4E61BBFFF}" srcOrd="0" destOrd="0" presId="urn:microsoft.com/office/officeart/2005/8/layout/lProcess2"/>
    <dgm:cxn modelId="{897F45BF-66BF-4659-9DBB-53E1FD34C8D1}" srcId="{64ABE734-1DBC-4E5F-9B64-888537D58608}" destId="{5F9AB087-421A-4C1D-9B2A-7CA7FD7D030E}" srcOrd="1" destOrd="0" parTransId="{3E85C663-745C-4CDF-A161-7B07C0EF6505}" sibTransId="{2D508BE3-53F0-40CA-B6C0-2E7998754074}"/>
    <dgm:cxn modelId="{B63055D9-C72D-4107-A559-8446809873E7}" srcId="{64ABE734-1DBC-4E5F-9B64-888537D58608}" destId="{0D8B0FA7-AB58-45D6-A800-7F8AAF2D9297}" srcOrd="2" destOrd="0" parTransId="{7AF16584-2F1A-4556-873C-E50B732CC78F}" sibTransId="{87FD3B54-6417-405B-83D4-F3E147260A0A}"/>
    <dgm:cxn modelId="{366771F2-545A-4F7F-8F17-FEAF5629C6BB}" type="presOf" srcId="{64ABE734-1DBC-4E5F-9B64-888537D58608}" destId="{292B3069-0F09-43C4-A441-6A1087964882}" srcOrd="1" destOrd="0" presId="urn:microsoft.com/office/officeart/2005/8/layout/lProcess2"/>
    <dgm:cxn modelId="{57B5D6D1-6D47-4C3A-897A-67555D51BC68}" type="presParOf" srcId="{1DFE6CD0-3AD6-47CB-8F13-8BD86D6E4F36}" destId="{919C8C58-682F-4DB9-B749-3A45B944380D}" srcOrd="0" destOrd="0" presId="urn:microsoft.com/office/officeart/2005/8/layout/lProcess2"/>
    <dgm:cxn modelId="{4F40F993-E543-4066-A038-0E38CCE4DFC3}" type="presParOf" srcId="{919C8C58-682F-4DB9-B749-3A45B944380D}" destId="{E71FE855-A9EF-40B0-8285-961F95FE8186}" srcOrd="0" destOrd="0" presId="urn:microsoft.com/office/officeart/2005/8/layout/lProcess2"/>
    <dgm:cxn modelId="{C90D3E8B-E899-4C67-9657-09117CE3A8E4}" type="presParOf" srcId="{919C8C58-682F-4DB9-B749-3A45B944380D}" destId="{292B3069-0F09-43C4-A441-6A1087964882}" srcOrd="1" destOrd="0" presId="urn:microsoft.com/office/officeart/2005/8/layout/lProcess2"/>
    <dgm:cxn modelId="{F57C12F8-5916-4DE5-9907-2B6CD2FBF876}" type="presParOf" srcId="{919C8C58-682F-4DB9-B749-3A45B944380D}" destId="{5496DCD5-6626-4023-84F6-8CA484052280}" srcOrd="2" destOrd="0" presId="urn:microsoft.com/office/officeart/2005/8/layout/lProcess2"/>
    <dgm:cxn modelId="{017732D1-1BCA-4ACA-8E01-8656543F1EE6}" type="presParOf" srcId="{5496DCD5-6626-4023-84F6-8CA484052280}" destId="{005CCFF6-40F5-46CE-8367-8204CBD480EF}" srcOrd="0" destOrd="0" presId="urn:microsoft.com/office/officeart/2005/8/layout/lProcess2"/>
    <dgm:cxn modelId="{841E77E6-9864-45A4-8C56-1BF19D013D21}" type="presParOf" srcId="{005CCFF6-40F5-46CE-8367-8204CBD480EF}" destId="{E2631AC1-3283-40CF-BD14-CFE4E61BBFFF}" srcOrd="0" destOrd="0" presId="urn:microsoft.com/office/officeart/2005/8/layout/lProcess2"/>
    <dgm:cxn modelId="{19952550-B024-4E8D-93CD-A5481E6C9B7A}" type="presParOf" srcId="{005CCFF6-40F5-46CE-8367-8204CBD480EF}" destId="{4ABAE2EF-96DD-40EC-A340-59AD6ED4534D}" srcOrd="1" destOrd="0" presId="urn:microsoft.com/office/officeart/2005/8/layout/lProcess2"/>
    <dgm:cxn modelId="{D66AEFBD-431B-4349-B6C3-66A7F8956C5F}" type="presParOf" srcId="{005CCFF6-40F5-46CE-8367-8204CBD480EF}" destId="{573A8B6C-2C8B-462C-835B-479A4E80CF1C}" srcOrd="2" destOrd="0" presId="urn:microsoft.com/office/officeart/2005/8/layout/lProcess2"/>
    <dgm:cxn modelId="{FBC9B2D6-5712-4E2B-B3A1-14271506652E}" type="presParOf" srcId="{005CCFF6-40F5-46CE-8367-8204CBD480EF}" destId="{3C37FA31-BEDB-4742-A15F-7EBFCC7ECC63}" srcOrd="3" destOrd="0" presId="urn:microsoft.com/office/officeart/2005/8/layout/lProcess2"/>
    <dgm:cxn modelId="{453678B2-D654-44F5-BBC9-F90D551859F0}" type="presParOf" srcId="{005CCFF6-40F5-46CE-8367-8204CBD480EF}" destId="{5B1EAC89-7425-480E-BD2E-9FA8B4090F1E}"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C45791-1873-411F-B3BB-4483D622E52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1C896DA9-0337-467C-8457-988A9AC98E22}">
      <dgm:prSet/>
      <dgm:spPr/>
      <dgm:t>
        <a:bodyPr/>
        <a:lstStyle/>
        <a:p>
          <a:r>
            <a:rPr lang="en-GB"/>
            <a:t>Investors can reduce the risk they take by </a:t>
          </a:r>
          <a:r>
            <a:rPr lang="en-GB" b="1"/>
            <a:t>diversifying</a:t>
          </a:r>
          <a:r>
            <a:rPr lang="en-GB"/>
            <a:t> their investments.</a:t>
          </a:r>
          <a:endParaRPr lang="en-US"/>
        </a:p>
      </dgm:t>
    </dgm:pt>
    <dgm:pt modelId="{0056E0D5-5C5F-48BA-8190-C20B23148955}" type="parTrans" cxnId="{C95F4661-0B32-46FC-9E65-5A752D8EA657}">
      <dgm:prSet/>
      <dgm:spPr/>
      <dgm:t>
        <a:bodyPr/>
        <a:lstStyle/>
        <a:p>
          <a:endParaRPr lang="en-GB"/>
        </a:p>
      </dgm:t>
    </dgm:pt>
    <dgm:pt modelId="{D364ECB6-37F7-4FC7-BFF5-04E7C1C948F4}" type="sibTrans" cxnId="{C95F4661-0B32-46FC-9E65-5A752D8EA657}">
      <dgm:prSet/>
      <dgm:spPr/>
      <dgm:t>
        <a:bodyPr/>
        <a:lstStyle/>
        <a:p>
          <a:endParaRPr lang="en-GB"/>
        </a:p>
      </dgm:t>
    </dgm:pt>
    <dgm:pt modelId="{B16CC459-CB71-425D-BEE5-52001E2BF06D}">
      <dgm:prSet/>
      <dgm:spPr/>
      <dgm:t>
        <a:bodyPr/>
        <a:lstStyle/>
        <a:p>
          <a:r>
            <a:rPr lang="en-GB" dirty="0"/>
            <a:t>Diversification is done by holding </a:t>
          </a:r>
          <a:r>
            <a:rPr lang="en-GB" b="1" dirty="0"/>
            <a:t>a portfolio</a:t>
          </a:r>
          <a:r>
            <a:rPr lang="en-GB" dirty="0"/>
            <a:t> of different investments.</a:t>
          </a:r>
          <a:endParaRPr lang="en-US" dirty="0"/>
        </a:p>
      </dgm:t>
    </dgm:pt>
    <dgm:pt modelId="{26CCE4F9-7182-486A-AEA6-385C0E6C418B}" type="parTrans" cxnId="{1B5FB07C-1219-43F9-89B6-C3F9FA3AEB45}">
      <dgm:prSet/>
      <dgm:spPr/>
      <dgm:t>
        <a:bodyPr/>
        <a:lstStyle/>
        <a:p>
          <a:endParaRPr lang="en-GB"/>
        </a:p>
      </dgm:t>
    </dgm:pt>
    <dgm:pt modelId="{D361F10D-3C71-4802-BB36-79C22E8A8E82}" type="sibTrans" cxnId="{1B5FB07C-1219-43F9-89B6-C3F9FA3AEB45}">
      <dgm:prSet/>
      <dgm:spPr/>
      <dgm:t>
        <a:bodyPr/>
        <a:lstStyle/>
        <a:p>
          <a:endParaRPr lang="en-GB"/>
        </a:p>
      </dgm:t>
    </dgm:pt>
    <dgm:pt modelId="{2D074635-0273-4AF9-8831-E8BA58D321A0}" type="pres">
      <dgm:prSet presAssocID="{BFC45791-1873-411F-B3BB-4483D622E524}" presName="vert0" presStyleCnt="0">
        <dgm:presLayoutVars>
          <dgm:dir/>
          <dgm:animOne val="branch"/>
          <dgm:animLvl val="lvl"/>
        </dgm:presLayoutVars>
      </dgm:prSet>
      <dgm:spPr/>
    </dgm:pt>
    <dgm:pt modelId="{0843DBAC-569A-41EB-AFFB-49AAC28D6C39}" type="pres">
      <dgm:prSet presAssocID="{1C896DA9-0337-467C-8457-988A9AC98E22}" presName="thickLine" presStyleLbl="alignNode1" presStyleIdx="0" presStyleCnt="2"/>
      <dgm:spPr/>
    </dgm:pt>
    <dgm:pt modelId="{3D258F9F-34F6-44F9-BB73-28278B3DC75F}" type="pres">
      <dgm:prSet presAssocID="{1C896DA9-0337-467C-8457-988A9AC98E22}" presName="horz1" presStyleCnt="0"/>
      <dgm:spPr/>
    </dgm:pt>
    <dgm:pt modelId="{8A692EE3-EF61-4F41-B760-4FE2E7612128}" type="pres">
      <dgm:prSet presAssocID="{1C896DA9-0337-467C-8457-988A9AC98E22}" presName="tx1" presStyleLbl="revTx" presStyleIdx="0" presStyleCnt="2"/>
      <dgm:spPr/>
    </dgm:pt>
    <dgm:pt modelId="{C8E762BA-E51F-4EFF-9DBC-73CA2BB23FF2}" type="pres">
      <dgm:prSet presAssocID="{1C896DA9-0337-467C-8457-988A9AC98E22}" presName="vert1" presStyleCnt="0"/>
      <dgm:spPr/>
    </dgm:pt>
    <dgm:pt modelId="{06FBFB4C-7304-493E-8FDD-AFD5BEC0A00B}" type="pres">
      <dgm:prSet presAssocID="{B16CC459-CB71-425D-BEE5-52001E2BF06D}" presName="thickLine" presStyleLbl="alignNode1" presStyleIdx="1" presStyleCnt="2"/>
      <dgm:spPr/>
    </dgm:pt>
    <dgm:pt modelId="{E2AF7462-6EAD-4408-8100-486CBFB1D086}" type="pres">
      <dgm:prSet presAssocID="{B16CC459-CB71-425D-BEE5-52001E2BF06D}" presName="horz1" presStyleCnt="0"/>
      <dgm:spPr/>
    </dgm:pt>
    <dgm:pt modelId="{9C781DB2-B5EB-48EC-A3EB-D29DB3D6FB54}" type="pres">
      <dgm:prSet presAssocID="{B16CC459-CB71-425D-BEE5-52001E2BF06D}" presName="tx1" presStyleLbl="revTx" presStyleIdx="1" presStyleCnt="2"/>
      <dgm:spPr/>
    </dgm:pt>
    <dgm:pt modelId="{033C0CEB-B35F-4E6A-8FC6-DDDF2FE3B255}" type="pres">
      <dgm:prSet presAssocID="{B16CC459-CB71-425D-BEE5-52001E2BF06D}" presName="vert1" presStyleCnt="0"/>
      <dgm:spPr/>
    </dgm:pt>
  </dgm:ptLst>
  <dgm:cxnLst>
    <dgm:cxn modelId="{C95F4661-0B32-46FC-9E65-5A752D8EA657}" srcId="{BFC45791-1873-411F-B3BB-4483D622E524}" destId="{1C896DA9-0337-467C-8457-988A9AC98E22}" srcOrd="0" destOrd="0" parTransId="{0056E0D5-5C5F-48BA-8190-C20B23148955}" sibTransId="{D364ECB6-37F7-4FC7-BFF5-04E7C1C948F4}"/>
    <dgm:cxn modelId="{2AB59F6D-93D4-4FF3-B477-B6D5F67D4B00}" type="presOf" srcId="{BFC45791-1873-411F-B3BB-4483D622E524}" destId="{2D074635-0273-4AF9-8831-E8BA58D321A0}" srcOrd="0" destOrd="0" presId="urn:microsoft.com/office/officeart/2008/layout/LinedList"/>
    <dgm:cxn modelId="{1B5FB07C-1219-43F9-89B6-C3F9FA3AEB45}" srcId="{BFC45791-1873-411F-B3BB-4483D622E524}" destId="{B16CC459-CB71-425D-BEE5-52001E2BF06D}" srcOrd="1" destOrd="0" parTransId="{26CCE4F9-7182-486A-AEA6-385C0E6C418B}" sibTransId="{D361F10D-3C71-4802-BB36-79C22E8A8E82}"/>
    <dgm:cxn modelId="{BEDF7A87-A2C0-476C-8B91-1D803CB60B55}" type="presOf" srcId="{B16CC459-CB71-425D-BEE5-52001E2BF06D}" destId="{9C781DB2-B5EB-48EC-A3EB-D29DB3D6FB54}" srcOrd="0" destOrd="0" presId="urn:microsoft.com/office/officeart/2008/layout/LinedList"/>
    <dgm:cxn modelId="{E356A9E8-728A-420D-9D0E-8EDC8E67F02A}" type="presOf" srcId="{1C896DA9-0337-467C-8457-988A9AC98E22}" destId="{8A692EE3-EF61-4F41-B760-4FE2E7612128}" srcOrd="0" destOrd="0" presId="urn:microsoft.com/office/officeart/2008/layout/LinedList"/>
    <dgm:cxn modelId="{D2F59451-58D8-4846-8020-63C0E43CD07A}" type="presParOf" srcId="{2D074635-0273-4AF9-8831-E8BA58D321A0}" destId="{0843DBAC-569A-41EB-AFFB-49AAC28D6C39}" srcOrd="0" destOrd="0" presId="urn:microsoft.com/office/officeart/2008/layout/LinedList"/>
    <dgm:cxn modelId="{852485D7-B810-4F6A-AE0A-905E71C383BD}" type="presParOf" srcId="{2D074635-0273-4AF9-8831-E8BA58D321A0}" destId="{3D258F9F-34F6-44F9-BB73-28278B3DC75F}" srcOrd="1" destOrd="0" presId="urn:microsoft.com/office/officeart/2008/layout/LinedList"/>
    <dgm:cxn modelId="{AF890FA3-B014-465F-BABE-2186CED85296}" type="presParOf" srcId="{3D258F9F-34F6-44F9-BB73-28278B3DC75F}" destId="{8A692EE3-EF61-4F41-B760-4FE2E7612128}" srcOrd="0" destOrd="0" presId="urn:microsoft.com/office/officeart/2008/layout/LinedList"/>
    <dgm:cxn modelId="{9ACC16CB-E4C1-462C-8180-8312B5B0FEBE}" type="presParOf" srcId="{3D258F9F-34F6-44F9-BB73-28278B3DC75F}" destId="{C8E762BA-E51F-4EFF-9DBC-73CA2BB23FF2}" srcOrd="1" destOrd="0" presId="urn:microsoft.com/office/officeart/2008/layout/LinedList"/>
    <dgm:cxn modelId="{77012A61-9E85-4C89-8424-EA60B54C878A}" type="presParOf" srcId="{2D074635-0273-4AF9-8831-E8BA58D321A0}" destId="{06FBFB4C-7304-493E-8FDD-AFD5BEC0A00B}" srcOrd="2" destOrd="0" presId="urn:microsoft.com/office/officeart/2008/layout/LinedList"/>
    <dgm:cxn modelId="{3928B972-62E7-483A-B2D1-4822B4CB994E}" type="presParOf" srcId="{2D074635-0273-4AF9-8831-E8BA58D321A0}" destId="{E2AF7462-6EAD-4408-8100-486CBFB1D086}" srcOrd="3" destOrd="0" presId="urn:microsoft.com/office/officeart/2008/layout/LinedList"/>
    <dgm:cxn modelId="{1B77CADE-5998-4A86-B34A-DBBF7D28A78C}" type="presParOf" srcId="{E2AF7462-6EAD-4408-8100-486CBFB1D086}" destId="{9C781DB2-B5EB-48EC-A3EB-D29DB3D6FB54}" srcOrd="0" destOrd="0" presId="urn:microsoft.com/office/officeart/2008/layout/LinedList"/>
    <dgm:cxn modelId="{844EBB32-8179-4723-84E9-15642AA796BB}" type="presParOf" srcId="{E2AF7462-6EAD-4408-8100-486CBFB1D086}" destId="{033C0CEB-B35F-4E6A-8FC6-DDDF2FE3B2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95FA5-C8E2-4A7B-8A5C-4834AC5DDE82}">
      <dsp:nvSpPr>
        <dsp:cNvPr id="0" name=""/>
        <dsp:cNvSpPr/>
      </dsp:nvSpPr>
      <dsp:spPr>
        <a:xfrm>
          <a:off x="-69340" y="421817"/>
          <a:ext cx="3466545" cy="3467316"/>
        </a:xfrm>
        <a:prstGeom prst="circularArrow">
          <a:avLst>
            <a:gd name="adj1" fmla="val 10980"/>
            <a:gd name="adj2" fmla="val 1142322"/>
            <a:gd name="adj3" fmla="val 9000000"/>
            <a:gd name="adj4" fmla="val 10800000"/>
            <a:gd name="adj5" fmla="val 125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EFD3B-7FF6-4F89-A94B-CC5E23A9A292}">
      <dsp:nvSpPr>
        <dsp:cNvPr id="0" name=""/>
        <dsp:cNvSpPr/>
      </dsp:nvSpPr>
      <dsp:spPr>
        <a:xfrm>
          <a:off x="3189744" y="783491"/>
          <a:ext cx="2357621" cy="289192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en-US" sz="2600" kern="1200" dirty="0"/>
            <a:t>Measuring investment return</a:t>
          </a:r>
        </a:p>
        <a:p>
          <a:pPr marL="228600" lvl="1" indent="-228600" algn="l" defTabSz="1155700" rtl="0">
            <a:lnSpc>
              <a:spcPct val="90000"/>
            </a:lnSpc>
            <a:spcBef>
              <a:spcPct val="0"/>
            </a:spcBef>
            <a:spcAft>
              <a:spcPct val="15000"/>
            </a:spcAft>
            <a:buChar char="•"/>
          </a:pPr>
          <a:endParaRPr lang="en-US" sz="2600" kern="1200" dirty="0"/>
        </a:p>
        <a:p>
          <a:pPr marL="228600" lvl="1" indent="-228600" algn="l" defTabSz="1155700" rtl="0">
            <a:lnSpc>
              <a:spcPct val="90000"/>
            </a:lnSpc>
            <a:spcBef>
              <a:spcPct val="0"/>
            </a:spcBef>
            <a:spcAft>
              <a:spcPct val="15000"/>
            </a:spcAft>
            <a:buChar char="•"/>
          </a:pPr>
          <a:r>
            <a:rPr lang="en-US" sz="2600" kern="1200" dirty="0"/>
            <a:t>Measuring investment risk</a:t>
          </a:r>
        </a:p>
      </dsp:txBody>
      <dsp:txXfrm>
        <a:off x="3189744" y="783491"/>
        <a:ext cx="2357621" cy="2891924"/>
      </dsp:txXfrm>
    </dsp:sp>
    <dsp:sp modelId="{FD129C5E-DC01-4C5F-B1AE-2EEB3079BB85}">
      <dsp:nvSpPr>
        <dsp:cNvPr id="0" name=""/>
        <dsp:cNvSpPr/>
      </dsp:nvSpPr>
      <dsp:spPr>
        <a:xfrm>
          <a:off x="696195" y="1676985"/>
          <a:ext cx="1934364" cy="96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dirty="0"/>
            <a:t>Risk &amp; Return</a:t>
          </a:r>
        </a:p>
      </dsp:txBody>
      <dsp:txXfrm>
        <a:off x="696195" y="1676985"/>
        <a:ext cx="1934364" cy="967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966FB-F489-4986-AA45-3575A591B693}">
      <dsp:nvSpPr>
        <dsp:cNvPr id="0" name=""/>
        <dsp:cNvSpPr/>
      </dsp:nvSpPr>
      <dsp:spPr>
        <a:xfrm>
          <a:off x="293121" y="363794"/>
          <a:ext cx="7034914" cy="2198410"/>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89057" tIns="190500" rIns="190500" bIns="190500" numCol="1" spcCol="1270" anchor="t" anchorCtr="0">
          <a:noAutofit/>
        </a:bodyPr>
        <a:lstStyle/>
        <a:p>
          <a:pPr marL="0" lvl="0" indent="0" algn="l" defTabSz="2222500">
            <a:lnSpc>
              <a:spcPct val="90000"/>
            </a:lnSpc>
            <a:spcBef>
              <a:spcPct val="0"/>
            </a:spcBef>
            <a:spcAft>
              <a:spcPct val="35000"/>
            </a:spcAft>
            <a:buNone/>
          </a:pPr>
          <a:r>
            <a:rPr lang="en-GB" sz="5000" kern="1200" dirty="0"/>
            <a:t>Covariance</a:t>
          </a:r>
          <a:endParaRPr lang="en-US" sz="5000" kern="1200" dirty="0"/>
        </a:p>
        <a:p>
          <a:pPr marL="285750" lvl="1" indent="-285750" algn="l" defTabSz="1733550">
            <a:lnSpc>
              <a:spcPct val="90000"/>
            </a:lnSpc>
            <a:spcBef>
              <a:spcPct val="0"/>
            </a:spcBef>
            <a:spcAft>
              <a:spcPct val="15000"/>
            </a:spcAft>
            <a:buChar char="•"/>
          </a:pPr>
          <a14:m xmlns:a14="http://schemas.microsoft.com/office/drawing/2010/main">
            <m:oMath xmlns:m="http://schemas.openxmlformats.org/officeDocument/2006/math">
              <m:sSub>
                <m:sSubPr>
                  <m:ctrlPr>
                    <a:rPr lang="en-US" sz="3900" b="0" i="1" kern="1200" smtClean="0">
                      <a:latin typeface="Cambria Math" panose="02040503050406030204" pitchFamily="18" charset="0"/>
                    </a:rPr>
                  </m:ctrlPr>
                </m:sSubPr>
                <m:e>
                  <m:r>
                    <a:rPr lang="en-US" sz="3900" i="1" kern="1200">
                      <a:latin typeface="Cambria Math" panose="02040503050406030204" pitchFamily="18" charset="0"/>
                    </a:rPr>
                    <m:t>𝐶𝑂𝑉</m:t>
                  </m:r>
                </m:e>
                <m:sub>
                  <m:r>
                    <a:rPr lang="en-US" sz="3900" b="0" i="1" kern="1200" smtClean="0">
                      <a:latin typeface="Cambria Math" panose="02040503050406030204" pitchFamily="18" charset="0"/>
                    </a:rPr>
                    <m:t>𝑋𝑌</m:t>
                  </m:r>
                </m:sub>
              </m:sSub>
              <m:r>
                <a:rPr lang="en-US" sz="3900" b="0" i="1" kern="1200">
                  <a:latin typeface="Cambria Math" panose="02040503050406030204" pitchFamily="18" charset="0"/>
                </a:rPr>
                <m:t>=</m:t>
              </m:r>
              <m:sSub>
                <m:sSubPr>
                  <m:ctrlPr>
                    <a:rPr lang="en-US" sz="3900" b="0" i="1" kern="1200">
                      <a:latin typeface="Cambria Math" panose="02040503050406030204" pitchFamily="18" charset="0"/>
                    </a:rPr>
                  </m:ctrlPr>
                </m:sSubPr>
                <m:e>
                  <m:r>
                    <a:rPr lang="en-US" sz="3900" i="1" kern="1200">
                      <a:latin typeface="Cambria Math" panose="02040503050406030204" pitchFamily="18" charset="0"/>
                    </a:rPr>
                    <m:t>𝜌</m:t>
                  </m:r>
                </m:e>
                <m:sub>
                  <m:r>
                    <a:rPr lang="en-US" sz="3900" b="0" i="1" kern="1200">
                      <a:latin typeface="Cambria Math" panose="02040503050406030204" pitchFamily="18" charset="0"/>
                    </a:rPr>
                    <m:t>𝑋𝑌</m:t>
                  </m:r>
                </m:sub>
              </m:sSub>
              <m:sSub>
                <m:sSubPr>
                  <m:ctrlPr>
                    <a:rPr lang="en-US" sz="3900" b="0" i="1" kern="1200">
                      <a:latin typeface="Cambria Math" panose="02040503050406030204" pitchFamily="18" charset="0"/>
                    </a:rPr>
                  </m:ctrlPr>
                </m:sSubPr>
                <m:e>
                  <m:r>
                    <a:rPr lang="en-US" sz="3900" i="1" kern="1200">
                      <a:latin typeface="Cambria Math" panose="02040503050406030204" pitchFamily="18" charset="0"/>
                    </a:rPr>
                    <m:t>𝜎</m:t>
                  </m:r>
                </m:e>
                <m:sub>
                  <m:r>
                    <a:rPr lang="en-US" sz="3900" b="0" i="1" kern="1200">
                      <a:latin typeface="Cambria Math" panose="02040503050406030204" pitchFamily="18" charset="0"/>
                    </a:rPr>
                    <m:t>𝑋</m:t>
                  </m:r>
                </m:sub>
              </m:sSub>
              <m:sSub>
                <m:sSubPr>
                  <m:ctrlPr>
                    <a:rPr lang="en-US" sz="3900" b="0" i="1" kern="1200">
                      <a:latin typeface="Cambria Math" panose="02040503050406030204" pitchFamily="18" charset="0"/>
                    </a:rPr>
                  </m:ctrlPr>
                </m:sSubPr>
                <m:e>
                  <m:r>
                    <a:rPr lang="en-US" sz="3900" i="1" kern="1200">
                      <a:latin typeface="Cambria Math" panose="02040503050406030204" pitchFamily="18" charset="0"/>
                    </a:rPr>
                    <m:t>𝜎</m:t>
                  </m:r>
                  <m:r>
                    <m:rPr>
                      <m:nor/>
                    </m:rPr>
                    <a:rPr lang="en-GB" sz="3900" i="1" kern="1200"/>
                    <m:t> </m:t>
                  </m:r>
                </m:e>
                <m:sub>
                  <m:r>
                    <a:rPr lang="en-US" sz="3900" b="0" i="1" kern="1200">
                      <a:latin typeface="Cambria Math" panose="02040503050406030204" pitchFamily="18" charset="0"/>
                    </a:rPr>
                    <m:t>𝑌</m:t>
                  </m:r>
                </m:sub>
              </m:sSub>
            </m:oMath>
          </a14:m>
          <a:endParaRPr lang="en-US" sz="3900" kern="1200" dirty="0"/>
        </a:p>
      </dsp:txBody>
      <dsp:txXfrm>
        <a:off x="293121" y="363794"/>
        <a:ext cx="7034914" cy="2198410"/>
      </dsp:txXfrm>
    </dsp:sp>
    <dsp:sp modelId="{874B6FDB-FD27-4CA4-AAEF-4362D77E6430}">
      <dsp:nvSpPr>
        <dsp:cNvPr id="0" name=""/>
        <dsp:cNvSpPr/>
      </dsp:nvSpPr>
      <dsp:spPr>
        <a:xfrm>
          <a:off x="0" y="46246"/>
          <a:ext cx="1538887" cy="2308331"/>
        </a:xfrm>
        <a:prstGeom prst="rect">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B282A029-5604-4756-851E-00D22EC0EEDC}">
      <dsp:nvSpPr>
        <dsp:cNvPr id="0" name=""/>
        <dsp:cNvSpPr/>
      </dsp:nvSpPr>
      <dsp:spPr>
        <a:xfrm>
          <a:off x="293121" y="3449132"/>
          <a:ext cx="7034914" cy="2198410"/>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89057" tIns="190500" rIns="190500" bIns="190500" numCol="1" spcCol="1270" anchor="t" anchorCtr="0">
          <a:noAutofit/>
        </a:bodyPr>
        <a:lstStyle/>
        <a:p>
          <a:pPr marL="0" lvl="0" indent="0" algn="l" defTabSz="2222500">
            <a:lnSpc>
              <a:spcPct val="90000"/>
            </a:lnSpc>
            <a:spcBef>
              <a:spcPct val="0"/>
            </a:spcBef>
            <a:spcAft>
              <a:spcPct val="35000"/>
            </a:spcAft>
            <a:buNone/>
          </a:pPr>
          <a:r>
            <a:rPr lang="en-GB" sz="5000" kern="1200" dirty="0"/>
            <a:t>Correlation</a:t>
          </a:r>
          <a:endParaRPr lang="en-US" sz="5000" kern="1200" dirty="0"/>
        </a:p>
        <a:p>
          <a:pPr marL="285750" lvl="1" indent="-285750" algn="l" defTabSz="1733550">
            <a:lnSpc>
              <a:spcPct val="90000"/>
            </a:lnSpc>
            <a:spcBef>
              <a:spcPct val="0"/>
            </a:spcBef>
            <a:spcAft>
              <a:spcPct val="15000"/>
            </a:spcAft>
            <a:buChar char="•"/>
          </a:pPr>
          <a14:m xmlns:a14="http://schemas.microsoft.com/office/drawing/2010/main">
            <m:oMath xmlns:m="http://schemas.openxmlformats.org/officeDocument/2006/math">
              <m:sSub>
                <m:sSubPr>
                  <m:ctrlPr>
                    <a:rPr lang="en-US" sz="3900" i="1" kern="1200" smtClean="0">
                      <a:latin typeface="Cambria Math" panose="02040503050406030204" pitchFamily="18" charset="0"/>
                    </a:rPr>
                  </m:ctrlPr>
                </m:sSubPr>
                <m:e>
                  <m:r>
                    <a:rPr lang="en-US" sz="3900" i="1" kern="1200">
                      <a:latin typeface="Cambria Math" panose="02040503050406030204" pitchFamily="18" charset="0"/>
                    </a:rPr>
                    <m:t>𝜌</m:t>
                  </m:r>
                </m:e>
                <m:sub>
                  <m:r>
                    <a:rPr lang="en-US" sz="3900" i="1" kern="1200">
                      <a:latin typeface="Cambria Math" panose="02040503050406030204" pitchFamily="18" charset="0"/>
                    </a:rPr>
                    <m:t>𝑋𝑌</m:t>
                  </m:r>
                </m:sub>
              </m:sSub>
              <m:r>
                <a:rPr lang="en-US" sz="3900" i="1" kern="1200">
                  <a:latin typeface="Cambria Math" panose="02040503050406030204" pitchFamily="18" charset="0"/>
                </a:rPr>
                <m:t>=</m:t>
              </m:r>
              <m:f>
                <m:fPr>
                  <m:ctrlPr>
                    <a:rPr lang="en-US" sz="3900" i="1" kern="1200">
                      <a:latin typeface="Cambria Math" panose="02040503050406030204" pitchFamily="18" charset="0"/>
                    </a:rPr>
                  </m:ctrlPr>
                </m:fPr>
                <m:num>
                  <m:sSub>
                    <m:sSubPr>
                      <m:ctrlPr>
                        <a:rPr lang="en-US" sz="3900" i="1" kern="1200">
                          <a:latin typeface="Cambria Math" panose="02040503050406030204" pitchFamily="18" charset="0"/>
                        </a:rPr>
                      </m:ctrlPr>
                    </m:sSubPr>
                    <m:e>
                      <m:r>
                        <a:rPr lang="en-US" sz="3900" i="1" kern="1200">
                          <a:latin typeface="Cambria Math" panose="02040503050406030204" pitchFamily="18" charset="0"/>
                        </a:rPr>
                        <m:t>𝐶𝑂𝑉</m:t>
                      </m:r>
                    </m:e>
                    <m:sub>
                      <m:r>
                        <a:rPr lang="en-US" sz="3900" i="1" kern="1200">
                          <a:latin typeface="Cambria Math" panose="02040503050406030204" pitchFamily="18" charset="0"/>
                        </a:rPr>
                        <m:t>𝑋𝑌</m:t>
                      </m:r>
                    </m:sub>
                  </m:sSub>
                </m:num>
                <m:den>
                  <m:sSub>
                    <m:sSubPr>
                      <m:ctrlPr>
                        <a:rPr lang="en-US" sz="3900" i="1" kern="1200">
                          <a:latin typeface="Cambria Math" panose="02040503050406030204" pitchFamily="18" charset="0"/>
                        </a:rPr>
                      </m:ctrlPr>
                    </m:sSubPr>
                    <m:e>
                      <m:r>
                        <a:rPr lang="en-US" sz="3900" i="1" kern="1200">
                          <a:latin typeface="Cambria Math" panose="02040503050406030204" pitchFamily="18" charset="0"/>
                        </a:rPr>
                        <m:t>𝜎</m:t>
                      </m:r>
                    </m:e>
                    <m:sub>
                      <m:r>
                        <a:rPr lang="en-US" sz="3900" i="1" kern="1200">
                          <a:latin typeface="Cambria Math" panose="02040503050406030204" pitchFamily="18" charset="0"/>
                        </a:rPr>
                        <m:t>𝑋</m:t>
                      </m:r>
                    </m:sub>
                  </m:sSub>
                  <m:sSub>
                    <m:sSubPr>
                      <m:ctrlPr>
                        <a:rPr lang="en-US" sz="3900" i="1" kern="1200">
                          <a:latin typeface="Cambria Math" panose="02040503050406030204" pitchFamily="18" charset="0"/>
                        </a:rPr>
                      </m:ctrlPr>
                    </m:sSubPr>
                    <m:e>
                      <m:r>
                        <a:rPr lang="en-US" sz="3900" i="1" kern="1200">
                          <a:latin typeface="Cambria Math" panose="02040503050406030204" pitchFamily="18" charset="0"/>
                        </a:rPr>
                        <m:t>𝜎</m:t>
                      </m:r>
                    </m:e>
                    <m:sub>
                      <m:r>
                        <a:rPr lang="en-US" sz="3900" i="1" kern="1200">
                          <a:latin typeface="Cambria Math" panose="02040503050406030204" pitchFamily="18" charset="0"/>
                        </a:rPr>
                        <m:t>𝑌</m:t>
                      </m:r>
                    </m:sub>
                  </m:sSub>
                </m:den>
              </m:f>
            </m:oMath>
          </a14:m>
          <a:endParaRPr lang="en-US" sz="3900" kern="1200" dirty="0"/>
        </a:p>
      </dsp:txBody>
      <dsp:txXfrm>
        <a:off x="293121" y="3449132"/>
        <a:ext cx="7034914" cy="2198410"/>
      </dsp:txXfrm>
    </dsp:sp>
    <dsp:sp modelId="{2339D6F1-9FA7-4C4A-9103-0F3E556DF95F}">
      <dsp:nvSpPr>
        <dsp:cNvPr id="0" name=""/>
        <dsp:cNvSpPr/>
      </dsp:nvSpPr>
      <dsp:spPr>
        <a:xfrm>
          <a:off x="0" y="3131584"/>
          <a:ext cx="1538887" cy="2308331"/>
        </a:xfrm>
        <a:prstGeom prst="rect">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579A7-6E22-4091-952D-113D8DB62A24}">
      <dsp:nvSpPr>
        <dsp:cNvPr id="0" name=""/>
        <dsp:cNvSpPr/>
      </dsp:nvSpPr>
      <dsp:spPr>
        <a:xfrm>
          <a:off x="0" y="0"/>
          <a:ext cx="7288019" cy="56749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The extent to which diversification can reduce risk depends on the correlation of the returns from the different investments in the portfolio.</a:t>
          </a:r>
        </a:p>
      </dsp:txBody>
      <dsp:txXfrm>
        <a:off x="0" y="0"/>
        <a:ext cx="7288019" cy="1702480"/>
      </dsp:txXfrm>
    </dsp:sp>
    <dsp:sp modelId="{91D91E6E-28E1-4187-BA58-5225275634C6}">
      <dsp:nvSpPr>
        <dsp:cNvPr id="0" name=""/>
        <dsp:cNvSpPr/>
      </dsp:nvSpPr>
      <dsp:spPr>
        <a:xfrm>
          <a:off x="728801" y="1702480"/>
          <a:ext cx="5830415" cy="368870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GB" sz="4100" kern="1200" dirty="0"/>
            <a:t>For effective diversification, the correlation between the component assets must be negative or low positive.</a:t>
          </a:r>
          <a:endParaRPr lang="en-US" sz="4100" kern="1200" dirty="0"/>
        </a:p>
      </dsp:txBody>
      <dsp:txXfrm>
        <a:off x="836840" y="1810519"/>
        <a:ext cx="5614337" cy="34726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579A7-6E22-4091-952D-113D8DB62A24}">
      <dsp:nvSpPr>
        <dsp:cNvPr id="0" name=""/>
        <dsp:cNvSpPr/>
      </dsp:nvSpPr>
      <dsp:spPr>
        <a:xfrm>
          <a:off x="0" y="0"/>
          <a:ext cx="7456163" cy="605269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solidFill>
                <a:schemeClr val="tx1"/>
              </a:solidFill>
            </a:rPr>
            <a:t>To obtain a portfolio with less than perfectly positive correlation:</a:t>
          </a:r>
          <a:endParaRPr lang="en-US" sz="3700" kern="1200" dirty="0">
            <a:solidFill>
              <a:schemeClr val="tx1"/>
            </a:solidFill>
          </a:endParaRPr>
        </a:p>
      </dsp:txBody>
      <dsp:txXfrm>
        <a:off x="0" y="0"/>
        <a:ext cx="7456163" cy="1815807"/>
      </dsp:txXfrm>
    </dsp:sp>
    <dsp:sp modelId="{9FBCA41D-C73A-4310-999E-451EB35B6822}">
      <dsp:nvSpPr>
        <dsp:cNvPr id="0" name=""/>
        <dsp:cNvSpPr/>
      </dsp:nvSpPr>
      <dsp:spPr>
        <a:xfrm>
          <a:off x="745616" y="1815955"/>
          <a:ext cx="5964930" cy="88174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Invest in different assets (e.g. mixture of shares and bonds)</a:t>
          </a:r>
        </a:p>
      </dsp:txBody>
      <dsp:txXfrm>
        <a:off x="771442" y="1841781"/>
        <a:ext cx="5913278" cy="830096"/>
      </dsp:txXfrm>
    </dsp:sp>
    <dsp:sp modelId="{2DDA071F-7DFC-4970-A5DE-119D8BDCDC35}">
      <dsp:nvSpPr>
        <dsp:cNvPr id="0" name=""/>
        <dsp:cNvSpPr/>
      </dsp:nvSpPr>
      <dsp:spPr>
        <a:xfrm>
          <a:off x="745616" y="2833357"/>
          <a:ext cx="5964930" cy="88174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Invest in different companies</a:t>
          </a:r>
        </a:p>
      </dsp:txBody>
      <dsp:txXfrm>
        <a:off x="771442" y="2859183"/>
        <a:ext cx="5913278" cy="830096"/>
      </dsp:txXfrm>
    </dsp:sp>
    <dsp:sp modelId="{6E2891E6-6B3C-4A55-B658-FB8F1395C0E8}">
      <dsp:nvSpPr>
        <dsp:cNvPr id="0" name=""/>
        <dsp:cNvSpPr/>
      </dsp:nvSpPr>
      <dsp:spPr>
        <a:xfrm>
          <a:off x="745616" y="3850759"/>
          <a:ext cx="5964930" cy="88174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Invest in different industries</a:t>
          </a:r>
        </a:p>
      </dsp:txBody>
      <dsp:txXfrm>
        <a:off x="771442" y="3876585"/>
        <a:ext cx="5913278" cy="830096"/>
      </dsp:txXfrm>
    </dsp:sp>
    <dsp:sp modelId="{F068B791-90F3-4967-8A66-4FC04EF8B2C3}">
      <dsp:nvSpPr>
        <dsp:cNvPr id="0" name=""/>
        <dsp:cNvSpPr/>
      </dsp:nvSpPr>
      <dsp:spPr>
        <a:xfrm>
          <a:off x="745616" y="4868162"/>
          <a:ext cx="5964930" cy="88174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Invest in different countries</a:t>
          </a:r>
        </a:p>
      </dsp:txBody>
      <dsp:txXfrm>
        <a:off x="771442" y="4893988"/>
        <a:ext cx="5913278" cy="8300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A90BA-A33C-4AB7-8C75-13D1BE5F980B}">
      <dsp:nvSpPr>
        <dsp:cNvPr id="0" name=""/>
        <dsp:cNvSpPr/>
      </dsp:nvSpPr>
      <dsp:spPr>
        <a:xfrm>
          <a:off x="0" y="3442193"/>
          <a:ext cx="7522464" cy="225845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a:t>Two-asset portfolio formula</a:t>
          </a:r>
        </a:p>
      </dsp:txBody>
      <dsp:txXfrm>
        <a:off x="0" y="3442193"/>
        <a:ext cx="7522464" cy="1219563"/>
      </dsp:txXfrm>
    </dsp:sp>
    <dsp:sp modelId="{200C09E1-0B22-4016-8341-2B996557E280}">
      <dsp:nvSpPr>
        <dsp:cNvPr id="0" name=""/>
        <dsp:cNvSpPr/>
      </dsp:nvSpPr>
      <dsp:spPr>
        <a:xfrm>
          <a:off x="0" y="4616587"/>
          <a:ext cx="7522464" cy="1038887"/>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500" i="1" kern="1200" smtClean="0">
                    <a:latin typeface="Cambria Math" panose="02040503050406030204" pitchFamily="18" charset="0"/>
                  </a:rPr>
                  <m:t>𝐸</m:t>
                </m:r>
                <m:d>
                  <m:dPr>
                    <m:ctrlPr>
                      <a:rPr lang="en-US" sz="1500" i="1" kern="1200">
                        <a:latin typeface="Cambria Math" panose="02040503050406030204" pitchFamily="18" charset="0"/>
                      </a:rPr>
                    </m:ctrlPr>
                  </m:dPr>
                  <m:e>
                    <m:sSub>
                      <m:sSubPr>
                        <m:ctrlPr>
                          <a:rPr lang="en-US" sz="1500" i="1" kern="1200">
                            <a:latin typeface="Cambria Math" panose="02040503050406030204" pitchFamily="18" charset="0"/>
                          </a:rPr>
                        </m:ctrlPr>
                      </m:sSubPr>
                      <m:e>
                        <m:r>
                          <a:rPr lang="en-US" sz="1500" i="1" kern="1200">
                            <a:latin typeface="Cambria Math" panose="02040503050406030204" pitchFamily="18" charset="0"/>
                          </a:rPr>
                          <m:t>𝑅</m:t>
                        </m:r>
                      </m:e>
                      <m:sub>
                        <m:r>
                          <a:rPr lang="en-US" sz="1500" i="1" kern="1200">
                            <a:latin typeface="Cambria Math" panose="02040503050406030204" pitchFamily="18" charset="0"/>
                          </a:rPr>
                          <m:t>𝑝</m:t>
                        </m:r>
                      </m:sub>
                    </m:sSub>
                  </m:e>
                </m:d>
                <m:r>
                  <a:rPr lang="en-US" sz="1500" i="1" kern="1200">
                    <a:latin typeface="Cambria Math" panose="02040503050406030204" pitchFamily="18" charset="0"/>
                  </a:rPr>
                  <m:t>=</m:t>
                </m:r>
                <m:sSub>
                  <m:sSubPr>
                    <m:ctrlPr>
                      <a:rPr lang="en-US" sz="1500" i="1" kern="1200">
                        <a:latin typeface="Cambria Math" panose="02040503050406030204" pitchFamily="18" charset="0"/>
                      </a:rPr>
                    </m:ctrlPr>
                  </m:sSubPr>
                  <m:e>
                    <m:r>
                      <a:rPr lang="en-US" sz="1500" i="1" kern="1200">
                        <a:latin typeface="Cambria Math" panose="02040503050406030204" pitchFamily="18" charset="0"/>
                      </a:rPr>
                      <m:t>𝑊</m:t>
                    </m:r>
                  </m:e>
                  <m:sub>
                    <m:r>
                      <a:rPr lang="en-US" sz="1500" b="0" i="1" kern="1200">
                        <a:latin typeface="Cambria Math" panose="02040503050406030204" pitchFamily="18" charset="0"/>
                      </a:rPr>
                      <m:t>𝐴</m:t>
                    </m:r>
                  </m:sub>
                </m:sSub>
                <m:sSub>
                  <m:sSubPr>
                    <m:ctrlPr>
                      <a:rPr lang="en-US" sz="1500" i="1" kern="1200">
                        <a:latin typeface="Cambria Math" panose="02040503050406030204" pitchFamily="18" charset="0"/>
                      </a:rPr>
                    </m:ctrlPr>
                  </m:sSubPr>
                  <m:e>
                    <m:acc>
                      <m:accPr>
                        <m:chr m:val="̅"/>
                        <m:ctrlPr>
                          <a:rPr lang="en-US" sz="1500" i="1" kern="1200">
                            <a:latin typeface="Cambria Math" panose="02040503050406030204" pitchFamily="18" charset="0"/>
                          </a:rPr>
                        </m:ctrlPr>
                      </m:accPr>
                      <m:e>
                        <m:r>
                          <a:rPr lang="en-US" sz="1500" i="1" kern="1200">
                            <a:latin typeface="Cambria Math" panose="02040503050406030204" pitchFamily="18" charset="0"/>
                          </a:rPr>
                          <m:t>𝑅</m:t>
                        </m:r>
                      </m:e>
                    </m:acc>
                  </m:e>
                  <m:sub>
                    <m:r>
                      <a:rPr lang="en-US" sz="1500" b="0" i="1" kern="1200">
                        <a:latin typeface="Cambria Math" panose="02040503050406030204" pitchFamily="18" charset="0"/>
                      </a:rPr>
                      <m:t>𝐴</m:t>
                    </m:r>
                  </m:sub>
                </m:sSub>
                <m:r>
                  <a:rPr lang="en-US" sz="1500" b="0" i="1" kern="1200">
                    <a:latin typeface="Cambria Math" panose="02040503050406030204" pitchFamily="18" charset="0"/>
                  </a:rPr>
                  <m:t>+</m:t>
                </m:r>
                <m:sSub>
                  <m:sSubPr>
                    <m:ctrlPr>
                      <a:rPr lang="en-US" sz="1500" i="1" kern="1200">
                        <a:latin typeface="Cambria Math" panose="02040503050406030204" pitchFamily="18" charset="0"/>
                      </a:rPr>
                    </m:ctrlPr>
                  </m:sSubPr>
                  <m:e>
                    <m:r>
                      <a:rPr lang="en-US" sz="1500" i="1" kern="1200">
                        <a:latin typeface="Cambria Math" panose="02040503050406030204" pitchFamily="18" charset="0"/>
                      </a:rPr>
                      <m:t>𝑊</m:t>
                    </m:r>
                  </m:e>
                  <m:sub>
                    <m:r>
                      <a:rPr lang="en-US" sz="1500" b="0" i="1" kern="1200">
                        <a:latin typeface="Cambria Math" panose="02040503050406030204" pitchFamily="18" charset="0"/>
                      </a:rPr>
                      <m:t>𝐵</m:t>
                    </m:r>
                  </m:sub>
                </m:sSub>
                <m:sSub>
                  <m:sSubPr>
                    <m:ctrlPr>
                      <a:rPr lang="en-US" sz="1500" i="1" kern="1200">
                        <a:latin typeface="Cambria Math" panose="02040503050406030204" pitchFamily="18" charset="0"/>
                      </a:rPr>
                    </m:ctrlPr>
                  </m:sSubPr>
                  <m:e>
                    <m:acc>
                      <m:accPr>
                        <m:chr m:val="̅"/>
                        <m:ctrlPr>
                          <a:rPr lang="en-US" sz="1500" i="1" kern="1200">
                            <a:latin typeface="Cambria Math" panose="02040503050406030204" pitchFamily="18" charset="0"/>
                          </a:rPr>
                        </m:ctrlPr>
                      </m:accPr>
                      <m:e>
                        <m:r>
                          <a:rPr lang="en-US" sz="1500" i="1" kern="1200">
                            <a:latin typeface="Cambria Math" panose="02040503050406030204" pitchFamily="18" charset="0"/>
                          </a:rPr>
                          <m:t>𝑅</m:t>
                        </m:r>
                      </m:e>
                    </m:acc>
                  </m:e>
                  <m:sub>
                    <m:r>
                      <a:rPr lang="en-US" sz="1500" b="0" i="1" kern="1200">
                        <a:latin typeface="Cambria Math" panose="02040503050406030204" pitchFamily="18" charset="0"/>
                      </a:rPr>
                      <m:t>𝐵</m:t>
                    </m:r>
                  </m:sub>
                </m:sSub>
              </m:oMath>
            </m:oMathPara>
          </a14:m>
          <a:endParaRPr lang="en-US" sz="1500" kern="1200"/>
        </a:p>
      </dsp:txBody>
      <dsp:txXfrm>
        <a:off x="0" y="4616587"/>
        <a:ext cx="7522464" cy="1038887"/>
      </dsp:txXfrm>
    </dsp:sp>
    <dsp:sp modelId="{EB2330A3-CCE3-4CEA-8DA0-677A8AF77FC2}">
      <dsp:nvSpPr>
        <dsp:cNvPr id="0" name=""/>
        <dsp:cNvSpPr/>
      </dsp:nvSpPr>
      <dsp:spPr>
        <a:xfrm rot="10800000">
          <a:off x="0" y="1"/>
          <a:ext cx="7522464" cy="3473498"/>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dirty="0"/>
            <a:t>General formula</a:t>
          </a:r>
        </a:p>
      </dsp:txBody>
      <dsp:txXfrm rot="-10800000">
        <a:off x="0" y="1"/>
        <a:ext cx="7522464" cy="1219197"/>
      </dsp:txXfrm>
    </dsp:sp>
    <dsp:sp modelId="{376D2614-6AA2-42D5-9E76-83B9F01B0A8C}">
      <dsp:nvSpPr>
        <dsp:cNvPr id="0" name=""/>
        <dsp:cNvSpPr/>
      </dsp:nvSpPr>
      <dsp:spPr>
        <a:xfrm>
          <a:off x="0" y="1291473"/>
          <a:ext cx="7522464" cy="899167"/>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b"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500" i="1" kern="1200" smtClean="0">
                    <a:latin typeface="Cambria Math" panose="02040503050406030204" pitchFamily="18" charset="0"/>
                  </a:rPr>
                  <m:t>𝐸</m:t>
                </m:r>
                <m:d>
                  <m:dPr>
                    <m:ctrlPr>
                      <a:rPr lang="en-US" sz="1500" i="1" kern="1200">
                        <a:latin typeface="Cambria Math" panose="02040503050406030204" pitchFamily="18" charset="0"/>
                      </a:rPr>
                    </m:ctrlPr>
                  </m:dPr>
                  <m:e>
                    <m:sSub>
                      <m:sSubPr>
                        <m:ctrlPr>
                          <a:rPr lang="en-US" sz="1500" i="1" kern="1200">
                            <a:latin typeface="Cambria Math" panose="02040503050406030204" pitchFamily="18" charset="0"/>
                          </a:rPr>
                        </m:ctrlPr>
                      </m:sSubPr>
                      <m:e>
                        <m:r>
                          <a:rPr lang="en-US" sz="1500" i="1" kern="1200">
                            <a:latin typeface="Cambria Math" panose="02040503050406030204" pitchFamily="18" charset="0"/>
                          </a:rPr>
                          <m:t>𝑅</m:t>
                        </m:r>
                      </m:e>
                      <m:sub>
                        <m:r>
                          <a:rPr lang="en-US" sz="1500" b="0" i="1" kern="1200">
                            <a:latin typeface="Cambria Math" panose="02040503050406030204" pitchFamily="18" charset="0"/>
                          </a:rPr>
                          <m:t>𝑝</m:t>
                        </m:r>
                      </m:sub>
                    </m:sSub>
                  </m:e>
                </m:d>
                <m:r>
                  <a:rPr lang="en-US" sz="1500" b="0" i="1" kern="1200">
                    <a:latin typeface="Cambria Math" panose="02040503050406030204" pitchFamily="18" charset="0"/>
                  </a:rPr>
                  <m:t>=</m:t>
                </m:r>
                <m:nary>
                  <m:naryPr>
                    <m:chr m:val="∑"/>
                    <m:ctrlPr>
                      <a:rPr lang="en-US" sz="1500" b="0" i="1" kern="1200">
                        <a:latin typeface="Cambria Math" panose="02040503050406030204" pitchFamily="18" charset="0"/>
                      </a:rPr>
                    </m:ctrlPr>
                  </m:naryPr>
                  <m:sub>
                    <m:r>
                      <m:rPr>
                        <m:brk m:alnAt="23"/>
                      </m:rPr>
                      <a:rPr lang="en-US" sz="1500" b="0" i="1" kern="1200">
                        <a:latin typeface="Cambria Math" panose="02040503050406030204" pitchFamily="18" charset="0"/>
                      </a:rPr>
                      <m:t>𝑗</m:t>
                    </m:r>
                    <m:r>
                      <a:rPr lang="en-US" sz="1500" b="0" i="1" kern="1200">
                        <a:latin typeface="Cambria Math" panose="02040503050406030204" pitchFamily="18" charset="0"/>
                      </a:rPr>
                      <m:t>=1</m:t>
                    </m:r>
                  </m:sub>
                  <m:sup>
                    <m:r>
                      <a:rPr lang="en-US" sz="1500" b="0" i="1" kern="1200">
                        <a:latin typeface="Cambria Math" panose="02040503050406030204" pitchFamily="18" charset="0"/>
                      </a:rPr>
                      <m:t>𝑚</m:t>
                    </m:r>
                  </m:sup>
                  <m:e>
                    <m:sSub>
                      <m:sSubPr>
                        <m:ctrlPr>
                          <a:rPr lang="en-US" sz="1500" b="0" i="1" kern="1200">
                            <a:latin typeface="Cambria Math" panose="02040503050406030204" pitchFamily="18" charset="0"/>
                          </a:rPr>
                        </m:ctrlPr>
                      </m:sSubPr>
                      <m:e>
                        <m:r>
                          <a:rPr lang="en-US" sz="1500" b="0" i="1" kern="1200">
                            <a:latin typeface="Cambria Math" panose="02040503050406030204" pitchFamily="18" charset="0"/>
                          </a:rPr>
                          <m:t>𝑊</m:t>
                        </m:r>
                      </m:e>
                      <m:sub>
                        <m:r>
                          <a:rPr lang="en-US" sz="1500" b="0" i="1" kern="1200">
                            <a:latin typeface="Cambria Math" panose="02040503050406030204" pitchFamily="18" charset="0"/>
                          </a:rPr>
                          <m:t>𝑗</m:t>
                        </m:r>
                      </m:sub>
                    </m:sSub>
                    <m:sSub>
                      <m:sSubPr>
                        <m:ctrlPr>
                          <a:rPr lang="en-US" sz="1500" b="0" i="1" kern="1200">
                            <a:latin typeface="Cambria Math" panose="02040503050406030204" pitchFamily="18" charset="0"/>
                          </a:rPr>
                        </m:ctrlPr>
                      </m:sSubPr>
                      <m:e>
                        <m:acc>
                          <m:accPr>
                            <m:chr m:val="̅"/>
                            <m:ctrlPr>
                              <a:rPr lang="en-US" sz="1500" b="0" i="1" kern="1200">
                                <a:latin typeface="Cambria Math" panose="02040503050406030204" pitchFamily="18" charset="0"/>
                              </a:rPr>
                            </m:ctrlPr>
                          </m:accPr>
                          <m:e>
                            <m:r>
                              <a:rPr lang="en-US" sz="1500" b="0" i="1" kern="1200">
                                <a:latin typeface="Cambria Math" panose="02040503050406030204" pitchFamily="18" charset="0"/>
                              </a:rPr>
                              <m:t>𝑅</m:t>
                            </m:r>
                          </m:e>
                        </m:acc>
                      </m:e>
                      <m:sub>
                        <m:r>
                          <a:rPr lang="en-US" sz="1500" b="0" i="1" kern="1200">
                            <a:latin typeface="Cambria Math" panose="02040503050406030204" pitchFamily="18" charset="0"/>
                          </a:rPr>
                          <m:t>𝑗</m:t>
                        </m:r>
                      </m:sub>
                    </m:sSub>
                  </m:e>
                </m:nary>
              </m:oMath>
            </m:oMathPara>
          </a14:m>
          <a:endParaRPr lang="en-US" sz="1500" kern="1200" dirty="0"/>
        </a:p>
      </dsp:txBody>
      <dsp:txXfrm>
        <a:off x="0" y="1291473"/>
        <a:ext cx="7522464" cy="89916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A90BA-A33C-4AB7-8C75-13D1BE5F980B}">
      <dsp:nvSpPr>
        <dsp:cNvPr id="0" name=""/>
        <dsp:cNvSpPr/>
      </dsp:nvSpPr>
      <dsp:spPr>
        <a:xfrm>
          <a:off x="0" y="3653120"/>
          <a:ext cx="7522464" cy="239684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a:t>Two-asset portfolio formula</a:t>
          </a:r>
        </a:p>
      </dsp:txBody>
      <dsp:txXfrm>
        <a:off x="0" y="3653120"/>
        <a:ext cx="7522464" cy="1294295"/>
      </dsp:txXfrm>
    </dsp:sp>
    <dsp:sp modelId="{1CEB131E-AD33-4987-9117-026B05B3AED2}">
      <dsp:nvSpPr>
        <dsp:cNvPr id="0" name=""/>
        <dsp:cNvSpPr/>
      </dsp:nvSpPr>
      <dsp:spPr>
        <a:xfrm>
          <a:off x="0" y="4899479"/>
          <a:ext cx="7522464" cy="1102547"/>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smtClean="0">
                        <a:latin typeface="Cambria Math" panose="02040503050406030204" pitchFamily="18" charset="0"/>
                      </a:rPr>
                    </m:ctrlPr>
                  </m:sSubPr>
                  <m:e>
                    <m:r>
                      <m:rPr>
                        <m:sty m:val="p"/>
                      </m:rPr>
                      <a:rPr lang="en-US" sz="2000" kern="1200">
                        <a:latin typeface="Cambria Math" panose="02040503050406030204" pitchFamily="18" charset="0"/>
                      </a:rPr>
                      <m:t>σ</m:t>
                    </m:r>
                  </m:e>
                  <m:sub>
                    <m:r>
                      <m:rPr>
                        <m:sty m:val="p"/>
                      </m:rPr>
                      <a:rPr lang="en-US" sz="2000" kern="1200">
                        <a:latin typeface="Cambria Math" panose="02040503050406030204" pitchFamily="18" charset="0"/>
                      </a:rPr>
                      <m:t>p</m:t>
                    </m:r>
                  </m:sub>
                </m:sSub>
                <m:r>
                  <a:rPr lang="en-US" sz="2000" kern="1200">
                    <a:latin typeface="Cambria Math" panose="02040503050406030204" pitchFamily="18" charset="0"/>
                  </a:rPr>
                  <m:t>= </m:t>
                </m:r>
                <m:rad>
                  <m:radPr>
                    <m:degHide m:val="on"/>
                    <m:ctrlPr>
                      <a:rPr lang="en-US" sz="2000" i="1" kern="1200">
                        <a:latin typeface="Cambria Math" panose="02040503050406030204" pitchFamily="18" charset="0"/>
                      </a:rPr>
                    </m:ctrlPr>
                  </m:radPr>
                  <m:deg/>
                  <m:e>
                    <m:d>
                      <m:dPr>
                        <m:ctrlPr>
                          <a:rPr lang="en-US" sz="2000" i="1" kern="1200">
                            <a:latin typeface="Cambria Math" panose="02040503050406030204" pitchFamily="18" charset="0"/>
                          </a:rPr>
                        </m:ctrlPr>
                      </m:dPr>
                      <m:e>
                        <m:sSup>
                          <m:sSupPr>
                            <m:ctrlPr>
                              <a:rPr lang="en-US" sz="2000" i="1" kern="1200">
                                <a:latin typeface="Cambria Math" panose="02040503050406030204" pitchFamily="18" charset="0"/>
                              </a:rPr>
                            </m:ctrlPr>
                          </m:sSup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w</m:t>
                                </m:r>
                              </m:e>
                              <m:sub>
                                <m:r>
                                  <m:rPr>
                                    <m:sty m:val="p"/>
                                  </m:rPr>
                                  <a:rPr lang="en-US" sz="2000" kern="1200">
                                    <a:latin typeface="Cambria Math" panose="02040503050406030204" pitchFamily="18" charset="0"/>
                                  </a:rPr>
                                  <m:t>A</m:t>
                                </m:r>
                              </m:sub>
                            </m:sSub>
                          </m:e>
                          <m:sup>
                            <m:r>
                              <a:rPr lang="en-US" sz="2000" kern="1200">
                                <a:latin typeface="Cambria Math" panose="02040503050406030204" pitchFamily="18" charset="0"/>
                              </a:rPr>
                              <m:t>2</m:t>
                            </m:r>
                          </m:sup>
                        </m:sSup>
                      </m:e>
                    </m:d>
                    <m:d>
                      <m:dPr>
                        <m:ctrlPr>
                          <a:rPr lang="en-US" sz="2000" i="1" kern="1200">
                            <a:latin typeface="Cambria Math" panose="02040503050406030204" pitchFamily="18" charset="0"/>
                          </a:rPr>
                        </m:ctrlPr>
                      </m:dPr>
                      <m:e>
                        <m:sSup>
                          <m:sSupPr>
                            <m:ctrlPr>
                              <a:rPr lang="en-US" sz="2000" i="1" kern="1200">
                                <a:latin typeface="Cambria Math" panose="02040503050406030204" pitchFamily="18" charset="0"/>
                              </a:rPr>
                            </m:ctrlPr>
                          </m:sSup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σ</m:t>
                                </m:r>
                              </m:e>
                              <m:sub>
                                <m:r>
                                  <m:rPr>
                                    <m:sty m:val="p"/>
                                  </m:rPr>
                                  <a:rPr lang="en-US" sz="2000" kern="1200">
                                    <a:latin typeface="Cambria Math" panose="02040503050406030204" pitchFamily="18" charset="0"/>
                                  </a:rPr>
                                  <m:t>A</m:t>
                                </m:r>
                              </m:sub>
                            </m:sSub>
                          </m:e>
                          <m:sup>
                            <m:r>
                              <a:rPr lang="en-US" sz="2000" kern="1200">
                                <a:latin typeface="Cambria Math" panose="02040503050406030204" pitchFamily="18" charset="0"/>
                              </a:rPr>
                              <m:t>2</m:t>
                            </m:r>
                          </m:sup>
                        </m:sSup>
                      </m:e>
                    </m:d>
                    <m:r>
                      <a:rPr lang="en-US" sz="2000" kern="1200">
                        <a:latin typeface="Cambria Math" panose="02040503050406030204" pitchFamily="18" charset="0"/>
                      </a:rPr>
                      <m:t>+</m:t>
                    </m:r>
                    <m:d>
                      <m:dPr>
                        <m:ctrlPr>
                          <a:rPr lang="en-US" sz="2000" i="1" kern="1200">
                            <a:latin typeface="Cambria Math" panose="02040503050406030204" pitchFamily="18" charset="0"/>
                          </a:rPr>
                        </m:ctrlPr>
                      </m:dPr>
                      <m:e>
                        <m:sSup>
                          <m:sSupPr>
                            <m:ctrlPr>
                              <a:rPr lang="en-US" sz="2000" i="1" kern="1200">
                                <a:latin typeface="Cambria Math" panose="02040503050406030204" pitchFamily="18" charset="0"/>
                              </a:rPr>
                            </m:ctrlPr>
                          </m:sSup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w</m:t>
                                </m:r>
                              </m:e>
                              <m:sub>
                                <m:r>
                                  <m:rPr>
                                    <m:sty m:val="p"/>
                                  </m:rPr>
                                  <a:rPr lang="en-US" sz="2000" kern="1200">
                                    <a:latin typeface="Cambria Math" panose="02040503050406030204" pitchFamily="18" charset="0"/>
                                  </a:rPr>
                                  <m:t>B</m:t>
                                </m:r>
                              </m:sub>
                            </m:sSub>
                          </m:e>
                          <m:sup>
                            <m:r>
                              <a:rPr lang="en-US" sz="2000" kern="1200">
                                <a:latin typeface="Cambria Math" panose="02040503050406030204" pitchFamily="18" charset="0"/>
                              </a:rPr>
                              <m:t>2</m:t>
                            </m:r>
                          </m:sup>
                        </m:sSup>
                      </m:e>
                    </m:d>
                    <m:d>
                      <m:dPr>
                        <m:ctrlPr>
                          <a:rPr lang="en-US" sz="2000" i="1" kern="1200">
                            <a:latin typeface="Cambria Math" panose="02040503050406030204" pitchFamily="18" charset="0"/>
                          </a:rPr>
                        </m:ctrlPr>
                      </m:dPr>
                      <m:e>
                        <m:sSup>
                          <m:sSupPr>
                            <m:ctrlPr>
                              <a:rPr lang="en-US" sz="2000" i="1" kern="1200">
                                <a:latin typeface="Cambria Math" panose="02040503050406030204" pitchFamily="18" charset="0"/>
                              </a:rPr>
                            </m:ctrlPr>
                          </m:sSup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σ</m:t>
                                </m:r>
                              </m:e>
                              <m:sub>
                                <m:r>
                                  <m:rPr>
                                    <m:sty m:val="p"/>
                                  </m:rPr>
                                  <a:rPr lang="en-US" sz="2000" kern="1200">
                                    <a:latin typeface="Cambria Math" panose="02040503050406030204" pitchFamily="18" charset="0"/>
                                  </a:rPr>
                                  <m:t>B</m:t>
                                </m:r>
                              </m:sub>
                            </m:sSub>
                          </m:e>
                          <m:sup>
                            <m:r>
                              <a:rPr lang="en-US" sz="2000" kern="1200">
                                <a:latin typeface="Cambria Math" panose="02040503050406030204" pitchFamily="18" charset="0"/>
                              </a:rPr>
                              <m:t>2</m:t>
                            </m:r>
                          </m:sup>
                        </m:sSup>
                      </m:e>
                    </m:d>
                    <m:r>
                      <a:rPr lang="en-US" sz="2000" kern="1200">
                        <a:latin typeface="Cambria Math" panose="02040503050406030204" pitchFamily="18" charset="0"/>
                      </a:rPr>
                      <m:t>+ 2</m:t>
                    </m:r>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w</m:t>
                            </m:r>
                          </m:e>
                          <m:sub>
                            <m:r>
                              <m:rPr>
                                <m:sty m:val="p"/>
                              </m:rPr>
                              <a:rPr lang="en-US" sz="2000" kern="1200">
                                <a:latin typeface="Cambria Math" panose="02040503050406030204" pitchFamily="18" charset="0"/>
                              </a:rPr>
                              <m:t>A</m:t>
                            </m:r>
                          </m:sub>
                        </m:sSub>
                      </m:e>
                    </m:d>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w</m:t>
                            </m:r>
                          </m:e>
                          <m:sub>
                            <m:r>
                              <m:rPr>
                                <m:sty m:val="p"/>
                              </m:rPr>
                              <a:rPr lang="en-US" sz="2000" kern="1200">
                                <a:latin typeface="Cambria Math" panose="02040503050406030204" pitchFamily="18" charset="0"/>
                              </a:rPr>
                              <m:t>B</m:t>
                            </m:r>
                          </m:sub>
                        </m:sSub>
                      </m:e>
                    </m:d>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σ</m:t>
                            </m:r>
                          </m:e>
                          <m:sub>
                            <m:r>
                              <m:rPr>
                                <m:sty m:val="p"/>
                              </m:rPr>
                              <a:rPr lang="en-US" sz="2000" kern="1200">
                                <a:latin typeface="Cambria Math" panose="02040503050406030204" pitchFamily="18" charset="0"/>
                              </a:rPr>
                              <m:t>A</m:t>
                            </m:r>
                          </m:sub>
                        </m:sSub>
                      </m:e>
                    </m:d>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σ</m:t>
                            </m:r>
                          </m:e>
                          <m:sub>
                            <m:r>
                              <m:rPr>
                                <m:sty m:val="p"/>
                              </m:rPr>
                              <a:rPr lang="en-US" sz="2000" kern="1200">
                                <a:latin typeface="Cambria Math" panose="02040503050406030204" pitchFamily="18" charset="0"/>
                              </a:rPr>
                              <m:t>B</m:t>
                            </m:r>
                          </m:sub>
                        </m:sSub>
                      </m:e>
                    </m:d>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r>
                              <m:rPr>
                                <m:sty m:val="p"/>
                              </m:rPr>
                              <a:rPr lang="en-US" sz="2000" kern="1200">
                                <a:latin typeface="Cambria Math" panose="02040503050406030204" pitchFamily="18" charset="0"/>
                              </a:rPr>
                              <m:t>ρ</m:t>
                            </m:r>
                          </m:e>
                          <m:sub>
                            <m:r>
                              <m:rPr>
                                <m:sty m:val="p"/>
                              </m:rPr>
                              <a:rPr lang="en-US" sz="2000" kern="1200">
                                <a:latin typeface="Cambria Math" panose="02040503050406030204" pitchFamily="18" charset="0"/>
                              </a:rPr>
                              <m:t>AB</m:t>
                            </m:r>
                          </m:sub>
                        </m:sSub>
                      </m:e>
                    </m:d>
                  </m:e>
                </m:rad>
              </m:oMath>
            </m:oMathPara>
          </a14:m>
          <a:endParaRPr lang="en-US" sz="2000" kern="1200" dirty="0"/>
        </a:p>
      </dsp:txBody>
      <dsp:txXfrm>
        <a:off x="0" y="4899479"/>
        <a:ext cx="7522464" cy="1102547"/>
      </dsp:txXfrm>
    </dsp:sp>
    <dsp:sp modelId="{EB2330A3-CCE3-4CEA-8DA0-677A8AF77FC2}">
      <dsp:nvSpPr>
        <dsp:cNvPr id="0" name=""/>
        <dsp:cNvSpPr/>
      </dsp:nvSpPr>
      <dsp:spPr>
        <a:xfrm rot="10800000">
          <a:off x="0" y="1"/>
          <a:ext cx="7522464" cy="3686344"/>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dirty="0"/>
            <a:t>General formula</a:t>
          </a:r>
        </a:p>
      </dsp:txBody>
      <dsp:txXfrm rot="-10800000">
        <a:off x="0" y="1"/>
        <a:ext cx="7522464" cy="1293906"/>
      </dsp:txXfrm>
    </dsp:sp>
    <dsp:sp modelId="{376D2614-6AA2-42D5-9E76-83B9F01B0A8C}">
      <dsp:nvSpPr>
        <dsp:cNvPr id="0" name=""/>
        <dsp:cNvSpPr/>
      </dsp:nvSpPr>
      <dsp:spPr>
        <a:xfrm>
          <a:off x="0" y="1370611"/>
          <a:ext cx="7522464" cy="954266"/>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b"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600" i="1" kern="1200" smtClean="0">
                        <a:latin typeface="Cambria Math" panose="02040503050406030204" pitchFamily="18" charset="0"/>
                      </a:rPr>
                    </m:ctrlPr>
                  </m:sSubPr>
                  <m:e>
                    <m:r>
                      <m:rPr>
                        <m:sty m:val="p"/>
                      </m:rPr>
                      <a:rPr lang="en-US" sz="1600" kern="1200">
                        <a:latin typeface="Cambria Math" panose="02040503050406030204" pitchFamily="18" charset="0"/>
                      </a:rPr>
                      <m:t>σ</m:t>
                    </m:r>
                  </m:e>
                  <m:sub>
                    <m:r>
                      <m:rPr>
                        <m:sty m:val="p"/>
                      </m:rPr>
                      <a:rPr lang="en-US" sz="1600" kern="1200">
                        <a:latin typeface="Cambria Math" panose="02040503050406030204" pitchFamily="18" charset="0"/>
                      </a:rPr>
                      <m:t>p</m:t>
                    </m:r>
                  </m:sub>
                </m:sSub>
                <m:r>
                  <a:rPr lang="en-US" sz="1600" b="0" i="1" kern="1200">
                    <a:latin typeface="Cambria Math" panose="02040503050406030204" pitchFamily="18" charset="0"/>
                  </a:rPr>
                  <m:t>=</m:t>
                </m:r>
                <m:nary>
                  <m:naryPr>
                    <m:chr m:val="∑"/>
                    <m:ctrlPr>
                      <a:rPr lang="en-US" sz="1600" b="0" i="1" kern="1200" smtClean="0">
                        <a:latin typeface="Cambria Math" panose="02040503050406030204" pitchFamily="18" charset="0"/>
                      </a:rPr>
                    </m:ctrlPr>
                  </m:naryPr>
                  <m:sub>
                    <m:r>
                      <m:rPr>
                        <m:brk m:alnAt="23"/>
                      </m:rPr>
                      <a:rPr lang="en-US" sz="1600" b="0" i="1" kern="1200" smtClean="0">
                        <a:latin typeface="Cambria Math" panose="02040503050406030204" pitchFamily="18" charset="0"/>
                      </a:rPr>
                      <m:t>𝑗</m:t>
                    </m:r>
                    <m:r>
                      <a:rPr lang="en-US" sz="1600" b="0" i="1" kern="1200" smtClean="0">
                        <a:latin typeface="Cambria Math" panose="02040503050406030204" pitchFamily="18" charset="0"/>
                      </a:rPr>
                      <m:t>=1</m:t>
                    </m:r>
                  </m:sub>
                  <m:sup>
                    <m:r>
                      <a:rPr lang="en-US" sz="1600" b="0" i="1" kern="1200" smtClean="0">
                        <a:latin typeface="Cambria Math" panose="02040503050406030204" pitchFamily="18" charset="0"/>
                      </a:rPr>
                      <m:t>𝑚</m:t>
                    </m:r>
                  </m:sup>
                  <m:e>
                    <m:nary>
                      <m:naryPr>
                        <m:chr m:val="∑"/>
                        <m:ctrlPr>
                          <a:rPr lang="en-US" sz="1600" b="0" i="1" kern="1200" smtClean="0">
                            <a:latin typeface="Cambria Math" panose="02040503050406030204" pitchFamily="18" charset="0"/>
                          </a:rPr>
                        </m:ctrlPr>
                      </m:naryPr>
                      <m:sub>
                        <m:r>
                          <a:rPr lang="en-US" sz="1600" b="0" i="1" kern="1200" smtClean="0">
                            <a:latin typeface="Cambria Math" panose="02040503050406030204" pitchFamily="18" charset="0"/>
                          </a:rPr>
                          <m:t>𝑘</m:t>
                        </m:r>
                        <m:r>
                          <a:rPr lang="en-US" sz="1600" b="0" i="1" kern="1200">
                            <a:latin typeface="Cambria Math" panose="02040503050406030204" pitchFamily="18" charset="0"/>
                          </a:rPr>
                          <m:t>=1</m:t>
                        </m:r>
                      </m:sub>
                      <m:sup>
                        <m:r>
                          <a:rPr lang="en-US" sz="1600" b="0" i="1" kern="1200">
                            <a:latin typeface="Cambria Math" panose="02040503050406030204" pitchFamily="18" charset="0"/>
                          </a:rPr>
                          <m:t>𝑚</m:t>
                        </m:r>
                      </m:sup>
                      <m:e>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𝑊</m:t>
                            </m:r>
                          </m:e>
                          <m:sub>
                            <m:r>
                              <a:rPr lang="en-US" sz="1600" b="0" i="1" kern="1200">
                                <a:latin typeface="Cambria Math" panose="02040503050406030204" pitchFamily="18" charset="0"/>
                              </a:rPr>
                              <m:t>𝑗</m:t>
                            </m:r>
                          </m:sub>
                        </m:sSub>
                        <m:sSub>
                          <m:sSubPr>
                            <m:ctrlPr>
                              <a:rPr lang="en-US" sz="1600" b="0" i="1" kern="1200">
                                <a:latin typeface="Cambria Math" panose="02040503050406030204" pitchFamily="18" charset="0"/>
                              </a:rPr>
                            </m:ctrlPr>
                          </m:sSubPr>
                          <m:e>
                            <m:r>
                              <a:rPr lang="en-US" sz="1600" b="0" i="1" kern="1200" smtClean="0">
                                <a:latin typeface="Cambria Math" panose="02040503050406030204" pitchFamily="18" charset="0"/>
                              </a:rPr>
                              <m:t>𝑊</m:t>
                            </m:r>
                          </m:e>
                          <m:sub>
                            <m:r>
                              <a:rPr lang="en-US" sz="1600" b="0" i="1" kern="1200" smtClean="0">
                                <a:latin typeface="Cambria Math" panose="02040503050406030204" pitchFamily="18" charset="0"/>
                              </a:rPr>
                              <m:t>𝑘</m:t>
                            </m:r>
                          </m:sub>
                        </m:sSub>
                      </m:e>
                    </m:nary>
                  </m:e>
                </m:nary>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𝜎</m:t>
                    </m:r>
                  </m:e>
                  <m:sub>
                    <m:r>
                      <a:rPr lang="en-US" sz="1600" b="0" i="1" kern="1200" smtClean="0">
                        <a:latin typeface="Cambria Math" panose="02040503050406030204" pitchFamily="18" charset="0"/>
                      </a:rPr>
                      <m:t>𝑗</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𝑘</m:t>
                    </m:r>
                  </m:sub>
                </m:sSub>
              </m:oMath>
            </m:oMathPara>
          </a14:m>
          <a:endParaRPr lang="en-US" sz="1600" kern="1200" dirty="0"/>
        </a:p>
      </dsp:txBody>
      <dsp:txXfrm>
        <a:off x="0" y="1370611"/>
        <a:ext cx="7522464" cy="9542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B189F-4415-4838-80E7-9CD5A551C3A2}">
      <dsp:nvSpPr>
        <dsp:cNvPr id="0" name=""/>
        <dsp:cNvSpPr/>
      </dsp:nvSpPr>
      <dsp:spPr>
        <a:xfrm>
          <a:off x="0" y="62309"/>
          <a:ext cx="6711950" cy="8352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b="1" kern="1200"/>
            <a:t>What is the market portfolio?</a:t>
          </a:r>
          <a:endParaRPr lang="en-US" sz="2900" kern="1200"/>
        </a:p>
      </dsp:txBody>
      <dsp:txXfrm>
        <a:off x="0" y="62309"/>
        <a:ext cx="6711950" cy="835200"/>
      </dsp:txXfrm>
    </dsp:sp>
    <dsp:sp modelId="{C15F8BF9-4425-4450-9BB1-EB71DBF1617A}">
      <dsp:nvSpPr>
        <dsp:cNvPr id="0" name=""/>
        <dsp:cNvSpPr/>
      </dsp:nvSpPr>
      <dsp:spPr>
        <a:xfrm>
          <a:off x="0" y="897509"/>
          <a:ext cx="6711950" cy="4059855"/>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An investment portfolio comprising of all the stock market securities (excluding risk-free securities), weighted according to the total market value of each security.</a:t>
          </a: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r>
            <a:rPr lang="en-GB" sz="2900" kern="1200" dirty="0"/>
            <a:t>For practical reasons, a stock index is used as a proxy for the market portfolio.</a:t>
          </a:r>
          <a:endParaRPr lang="en-US" sz="2900" kern="1200" dirty="0"/>
        </a:p>
      </dsp:txBody>
      <dsp:txXfrm>
        <a:off x="0" y="897509"/>
        <a:ext cx="6711950" cy="40598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21B03-4BD6-444A-A237-3846782BA898}">
      <dsp:nvSpPr>
        <dsp:cNvPr id="0" name=""/>
        <dsp:cNvSpPr/>
      </dsp:nvSpPr>
      <dsp:spPr>
        <a:xfrm>
          <a:off x="0" y="0"/>
          <a:ext cx="6711696" cy="502005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GB" sz="6500" kern="1200" dirty="0"/>
            <a:t>The end</a:t>
          </a:r>
          <a:endParaRPr lang="en-US" sz="6500" kern="1200" dirty="0"/>
        </a:p>
      </dsp:txBody>
      <dsp:txXfrm>
        <a:off x="0" y="2008022"/>
        <a:ext cx="6711696" cy="2008022"/>
      </dsp:txXfrm>
    </dsp:sp>
    <dsp:sp modelId="{C6EA4F71-8E45-44BE-9BCA-8D53206FAE6E}">
      <dsp:nvSpPr>
        <dsp:cNvPr id="0" name=""/>
        <dsp:cNvSpPr/>
      </dsp:nvSpPr>
      <dsp:spPr>
        <a:xfrm>
          <a:off x="2520008" y="301203"/>
          <a:ext cx="1671678" cy="1671678"/>
        </a:xfrm>
        <a:prstGeom prst="ellipse">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8581A5-FEDE-4DEB-9883-E3FB4692A964}">
      <dsp:nvSpPr>
        <dsp:cNvPr id="0" name=""/>
        <dsp:cNvSpPr/>
      </dsp:nvSpPr>
      <dsp:spPr>
        <a:xfrm>
          <a:off x="268467" y="4016044"/>
          <a:ext cx="6174760" cy="753008"/>
        </a:xfrm>
        <a:prstGeom prst="leftRightArrow">
          <a:avLst/>
        </a:prstGeom>
        <a:solidFill>
          <a:schemeClr val="accent3">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0A2F9-024B-40DC-9497-1287F4D6FC6C}">
      <dsp:nvSpPr>
        <dsp:cNvPr id="0" name=""/>
        <dsp:cNvSpPr/>
      </dsp:nvSpPr>
      <dsp:spPr>
        <a:xfrm>
          <a:off x="1625083" y="2536"/>
          <a:ext cx="6500332"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282704" rIns="126124" bIns="282704" numCol="1" spcCol="1270" anchor="ctr" anchorCtr="0">
          <a:noAutofit/>
        </a:bodyPr>
        <a:lstStyle/>
        <a:p>
          <a:pPr marL="0" lvl="0" indent="0" algn="l" defTabSz="889000">
            <a:lnSpc>
              <a:spcPct val="90000"/>
            </a:lnSpc>
            <a:spcBef>
              <a:spcPct val="0"/>
            </a:spcBef>
            <a:spcAft>
              <a:spcPct val="35000"/>
            </a:spcAft>
            <a:buNone/>
          </a:pPr>
          <a:r>
            <a:rPr lang="en-GB" sz="2000" kern="1200" dirty="0"/>
            <a:t>Explain the relationship between risk and return.</a:t>
          </a:r>
        </a:p>
      </dsp:txBody>
      <dsp:txXfrm>
        <a:off x="1625083" y="2536"/>
        <a:ext cx="6500332" cy="1113008"/>
      </dsp:txXfrm>
    </dsp:sp>
    <dsp:sp modelId="{F2C63691-BBBB-4575-9947-22539D06F305}">
      <dsp:nvSpPr>
        <dsp:cNvPr id="0" name=""/>
        <dsp:cNvSpPr/>
      </dsp:nvSpPr>
      <dsp:spPr>
        <a:xfrm>
          <a:off x="0" y="2536"/>
          <a:ext cx="1625083"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09941" rIns="85994" bIns="109941" numCol="1" spcCol="1270" anchor="ctr" anchorCtr="0">
          <a:noAutofit/>
        </a:bodyPr>
        <a:lstStyle/>
        <a:p>
          <a:pPr marL="0" lvl="0" indent="0" algn="ctr" defTabSz="889000">
            <a:lnSpc>
              <a:spcPct val="90000"/>
            </a:lnSpc>
            <a:spcBef>
              <a:spcPct val="0"/>
            </a:spcBef>
            <a:spcAft>
              <a:spcPct val="35000"/>
            </a:spcAft>
            <a:buNone/>
          </a:pPr>
          <a:r>
            <a:rPr lang="en-GB" sz="2000" kern="1200" dirty="0"/>
            <a:t>Explain</a:t>
          </a:r>
        </a:p>
      </dsp:txBody>
      <dsp:txXfrm>
        <a:off x="0" y="2536"/>
        <a:ext cx="1625083" cy="1113008"/>
      </dsp:txXfrm>
    </dsp:sp>
    <dsp:sp modelId="{3CB263A8-47B5-47C9-AE6E-353362E1321E}">
      <dsp:nvSpPr>
        <dsp:cNvPr id="0" name=""/>
        <dsp:cNvSpPr/>
      </dsp:nvSpPr>
      <dsp:spPr>
        <a:xfrm>
          <a:off x="1625083" y="1182325"/>
          <a:ext cx="6500332"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282704" rIns="126124" bIns="282704" numCol="1" spcCol="1270" anchor="ctr" anchorCtr="0">
          <a:noAutofit/>
        </a:bodyPr>
        <a:lstStyle/>
        <a:p>
          <a:pPr marL="0" lvl="0" indent="0" algn="l" defTabSz="889000">
            <a:lnSpc>
              <a:spcPct val="90000"/>
            </a:lnSpc>
            <a:spcBef>
              <a:spcPct val="0"/>
            </a:spcBef>
            <a:spcAft>
              <a:spcPct val="35000"/>
            </a:spcAft>
            <a:buNone/>
          </a:pPr>
          <a:r>
            <a:rPr lang="en-GB" sz="2000" kern="1200" dirty="0"/>
            <a:t>Compute expected return and the measures of risk (i.e., standard deviation and coefficient of variation) for a single asset and a portfolio.</a:t>
          </a:r>
        </a:p>
      </dsp:txBody>
      <dsp:txXfrm>
        <a:off x="1625083" y="1182325"/>
        <a:ext cx="6500332" cy="1113008"/>
      </dsp:txXfrm>
    </dsp:sp>
    <dsp:sp modelId="{87593D6D-FBE6-4C80-A73D-F4D6BB2E696F}">
      <dsp:nvSpPr>
        <dsp:cNvPr id="0" name=""/>
        <dsp:cNvSpPr/>
      </dsp:nvSpPr>
      <dsp:spPr>
        <a:xfrm>
          <a:off x="0" y="1182325"/>
          <a:ext cx="1625083"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09941" rIns="85994" bIns="109941" numCol="1" spcCol="1270" anchor="ctr" anchorCtr="0">
          <a:noAutofit/>
        </a:bodyPr>
        <a:lstStyle/>
        <a:p>
          <a:pPr marL="0" lvl="0" indent="0" algn="ctr" defTabSz="977900">
            <a:lnSpc>
              <a:spcPct val="90000"/>
            </a:lnSpc>
            <a:spcBef>
              <a:spcPct val="0"/>
            </a:spcBef>
            <a:spcAft>
              <a:spcPct val="35000"/>
            </a:spcAft>
            <a:buNone/>
          </a:pPr>
          <a:r>
            <a:rPr lang="en-GB" sz="2200" kern="1200" dirty="0"/>
            <a:t>Compute</a:t>
          </a:r>
        </a:p>
      </dsp:txBody>
      <dsp:txXfrm>
        <a:off x="0" y="1182325"/>
        <a:ext cx="1625083" cy="1113008"/>
      </dsp:txXfrm>
    </dsp:sp>
    <dsp:sp modelId="{F7F70C2A-301D-4368-82E6-5358B05C99CC}">
      <dsp:nvSpPr>
        <dsp:cNvPr id="0" name=""/>
        <dsp:cNvSpPr/>
      </dsp:nvSpPr>
      <dsp:spPr>
        <a:xfrm>
          <a:off x="1625083" y="2362114"/>
          <a:ext cx="6500332"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282704" rIns="126124" bIns="282704" numCol="1" spcCol="1270" anchor="ctr" anchorCtr="0">
          <a:noAutofit/>
        </a:bodyPr>
        <a:lstStyle/>
        <a:p>
          <a:pPr marL="0" lvl="0" indent="0" algn="l" defTabSz="889000">
            <a:lnSpc>
              <a:spcPct val="90000"/>
            </a:lnSpc>
            <a:spcBef>
              <a:spcPct val="0"/>
            </a:spcBef>
            <a:spcAft>
              <a:spcPct val="35000"/>
            </a:spcAft>
            <a:buNone/>
          </a:pPr>
          <a:r>
            <a:rPr lang="en-GB" sz="2000" kern="1200" dirty="0"/>
            <a:t>Discuss investor attitudes toward risk.</a:t>
          </a:r>
        </a:p>
      </dsp:txBody>
      <dsp:txXfrm>
        <a:off x="1625083" y="2362114"/>
        <a:ext cx="6500332" cy="1113008"/>
      </dsp:txXfrm>
    </dsp:sp>
    <dsp:sp modelId="{2C693340-F270-4AEF-9424-9E030AC4B94B}">
      <dsp:nvSpPr>
        <dsp:cNvPr id="0" name=""/>
        <dsp:cNvSpPr/>
      </dsp:nvSpPr>
      <dsp:spPr>
        <a:xfrm>
          <a:off x="0" y="2362114"/>
          <a:ext cx="1625083"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09941" rIns="85994" bIns="109941" numCol="1" spcCol="1270" anchor="ctr" anchorCtr="0">
          <a:noAutofit/>
        </a:bodyPr>
        <a:lstStyle/>
        <a:p>
          <a:pPr marL="0" lvl="0" indent="0" algn="ctr" defTabSz="977900">
            <a:lnSpc>
              <a:spcPct val="90000"/>
            </a:lnSpc>
            <a:spcBef>
              <a:spcPct val="0"/>
            </a:spcBef>
            <a:spcAft>
              <a:spcPct val="35000"/>
            </a:spcAft>
            <a:buNone/>
          </a:pPr>
          <a:r>
            <a:rPr lang="en-GB" sz="2200" kern="1200" dirty="0"/>
            <a:t>Discuss</a:t>
          </a:r>
        </a:p>
      </dsp:txBody>
      <dsp:txXfrm>
        <a:off x="0" y="2362114"/>
        <a:ext cx="1625083" cy="1113008"/>
      </dsp:txXfrm>
    </dsp:sp>
    <dsp:sp modelId="{4809DFDE-5311-41AA-A0C2-185006B0FBB1}">
      <dsp:nvSpPr>
        <dsp:cNvPr id="0" name=""/>
        <dsp:cNvSpPr/>
      </dsp:nvSpPr>
      <dsp:spPr>
        <a:xfrm>
          <a:off x="1625083" y="3541903"/>
          <a:ext cx="6500332"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282704" rIns="126124" bIns="282704" numCol="1" spcCol="1270" anchor="ctr" anchorCtr="0">
          <a:noAutofit/>
        </a:bodyPr>
        <a:lstStyle/>
        <a:p>
          <a:pPr marL="0" lvl="0" indent="0" algn="l" defTabSz="889000">
            <a:lnSpc>
              <a:spcPct val="90000"/>
            </a:lnSpc>
            <a:spcBef>
              <a:spcPct val="0"/>
            </a:spcBef>
            <a:spcAft>
              <a:spcPct val="35000"/>
            </a:spcAft>
            <a:buNone/>
          </a:pPr>
          <a:r>
            <a:rPr lang="en-GB" sz="2000" kern="1200"/>
            <a:t>Explain </a:t>
          </a:r>
          <a:r>
            <a:rPr lang="en-GB" sz="2000" kern="1200" dirty="0"/>
            <a:t>the term “diversification” and the benefit of portfolio investment.</a:t>
          </a:r>
        </a:p>
      </dsp:txBody>
      <dsp:txXfrm>
        <a:off x="1625083" y="3541903"/>
        <a:ext cx="6500332" cy="1113008"/>
      </dsp:txXfrm>
    </dsp:sp>
    <dsp:sp modelId="{BCE6F18D-678B-4FFC-9DCF-983C8C81B534}">
      <dsp:nvSpPr>
        <dsp:cNvPr id="0" name=""/>
        <dsp:cNvSpPr/>
      </dsp:nvSpPr>
      <dsp:spPr>
        <a:xfrm>
          <a:off x="0" y="3541903"/>
          <a:ext cx="1625083"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09941" rIns="85994" bIns="109941" numCol="1" spcCol="1270" anchor="ctr" anchorCtr="0">
          <a:noAutofit/>
        </a:bodyPr>
        <a:lstStyle/>
        <a:p>
          <a:pPr marL="0" lvl="0" indent="0" algn="ctr" defTabSz="977900">
            <a:lnSpc>
              <a:spcPct val="90000"/>
            </a:lnSpc>
            <a:spcBef>
              <a:spcPct val="0"/>
            </a:spcBef>
            <a:spcAft>
              <a:spcPct val="35000"/>
            </a:spcAft>
            <a:buNone/>
          </a:pPr>
          <a:r>
            <a:rPr lang="en-GB" sz="2200" kern="1200" dirty="0"/>
            <a:t>Explain</a:t>
          </a:r>
        </a:p>
      </dsp:txBody>
      <dsp:txXfrm>
        <a:off x="0" y="3541903"/>
        <a:ext cx="1625083" cy="1113008"/>
      </dsp:txXfrm>
    </dsp:sp>
    <dsp:sp modelId="{629C30BB-D143-4268-9762-7E42F0EB3E72}">
      <dsp:nvSpPr>
        <dsp:cNvPr id="0" name=""/>
        <dsp:cNvSpPr/>
      </dsp:nvSpPr>
      <dsp:spPr>
        <a:xfrm>
          <a:off x="1625083" y="4721692"/>
          <a:ext cx="6500332"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282704" rIns="126124" bIns="282704" numCol="1" spcCol="1270" anchor="ctr" anchorCtr="0">
          <a:noAutofit/>
        </a:bodyPr>
        <a:lstStyle/>
        <a:p>
          <a:pPr marL="0" lvl="0" indent="0" algn="l" defTabSz="889000">
            <a:lnSpc>
              <a:spcPct val="90000"/>
            </a:lnSpc>
            <a:spcBef>
              <a:spcPct val="0"/>
            </a:spcBef>
            <a:spcAft>
              <a:spcPct val="35000"/>
            </a:spcAft>
            <a:buNone/>
          </a:pPr>
          <a:r>
            <a:rPr lang="en-GB" sz="2000" kern="1200"/>
            <a:t>Create </a:t>
          </a:r>
          <a:r>
            <a:rPr lang="en-GB" sz="2000" kern="1200" dirty="0"/>
            <a:t>an effective investment diversification strategy.</a:t>
          </a:r>
        </a:p>
      </dsp:txBody>
      <dsp:txXfrm>
        <a:off x="1625083" y="4721692"/>
        <a:ext cx="6500332" cy="1113008"/>
      </dsp:txXfrm>
    </dsp:sp>
    <dsp:sp modelId="{DA3932AF-6B78-4D27-9316-4442E5DD8038}">
      <dsp:nvSpPr>
        <dsp:cNvPr id="0" name=""/>
        <dsp:cNvSpPr/>
      </dsp:nvSpPr>
      <dsp:spPr>
        <a:xfrm>
          <a:off x="0" y="4721692"/>
          <a:ext cx="1625083"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09941" rIns="85994" bIns="109941" numCol="1" spcCol="1270" anchor="ctr" anchorCtr="0">
          <a:noAutofit/>
        </a:bodyPr>
        <a:lstStyle/>
        <a:p>
          <a:pPr marL="0" lvl="0" indent="0" algn="ctr" defTabSz="977900">
            <a:lnSpc>
              <a:spcPct val="90000"/>
            </a:lnSpc>
            <a:spcBef>
              <a:spcPct val="0"/>
            </a:spcBef>
            <a:spcAft>
              <a:spcPct val="35000"/>
            </a:spcAft>
            <a:buNone/>
          </a:pPr>
          <a:r>
            <a:rPr lang="en-GB" sz="2200" kern="1200" dirty="0"/>
            <a:t>Create</a:t>
          </a:r>
        </a:p>
      </dsp:txBody>
      <dsp:txXfrm>
        <a:off x="0" y="4721692"/>
        <a:ext cx="1625083" cy="1113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4051B-F468-4BCE-B51B-2B8C516F9F66}">
      <dsp:nvSpPr>
        <dsp:cNvPr id="0" name=""/>
        <dsp:cNvSpPr/>
      </dsp:nvSpPr>
      <dsp:spPr>
        <a:xfrm>
          <a:off x="2296745" y="2144909"/>
          <a:ext cx="2118459" cy="2118459"/>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GB" sz="3700" kern="1200" dirty="0"/>
            <a:t>Return</a:t>
          </a:r>
        </a:p>
      </dsp:txBody>
      <dsp:txXfrm>
        <a:off x="2606986" y="2455150"/>
        <a:ext cx="1497977" cy="1497977"/>
      </dsp:txXfrm>
    </dsp:sp>
    <dsp:sp modelId="{49ED5B09-5DA5-4FA9-AEF7-195FD69E0EFD}">
      <dsp:nvSpPr>
        <dsp:cNvPr id="0" name=""/>
        <dsp:cNvSpPr/>
      </dsp:nvSpPr>
      <dsp:spPr>
        <a:xfrm rot="12900000">
          <a:off x="855554" y="1748605"/>
          <a:ext cx="1705665" cy="60376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C0F94B-18CB-4DC2-90C9-F3530E60BECD}">
      <dsp:nvSpPr>
        <dsp:cNvPr id="0" name=""/>
        <dsp:cNvSpPr/>
      </dsp:nvSpPr>
      <dsp:spPr>
        <a:xfrm>
          <a:off x="3519" y="756306"/>
          <a:ext cx="2012536" cy="161002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Investment income</a:t>
          </a:r>
        </a:p>
      </dsp:txBody>
      <dsp:txXfrm>
        <a:off x="50675" y="803462"/>
        <a:ext cx="1918224" cy="1515717"/>
      </dsp:txXfrm>
    </dsp:sp>
    <dsp:sp modelId="{AA24EFEC-D027-42A3-A7CB-1C59573C93AA}">
      <dsp:nvSpPr>
        <dsp:cNvPr id="0" name=""/>
        <dsp:cNvSpPr/>
      </dsp:nvSpPr>
      <dsp:spPr>
        <a:xfrm rot="19500000">
          <a:off x="4150730" y="1748605"/>
          <a:ext cx="1705665" cy="60376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F87B5B-9546-471F-9280-31C5ED743FFD}">
      <dsp:nvSpPr>
        <dsp:cNvPr id="0" name=""/>
        <dsp:cNvSpPr/>
      </dsp:nvSpPr>
      <dsp:spPr>
        <a:xfrm>
          <a:off x="4695894" y="756306"/>
          <a:ext cx="2012536" cy="161002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Capital gains</a:t>
          </a:r>
        </a:p>
      </dsp:txBody>
      <dsp:txXfrm>
        <a:off x="4743050" y="803462"/>
        <a:ext cx="1918224" cy="15157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609E7-47A6-40A9-9DFF-83D3DD7E5B77}">
      <dsp:nvSpPr>
        <dsp:cNvPr id="0" name=""/>
        <dsp:cNvSpPr/>
      </dsp:nvSpPr>
      <dsp:spPr>
        <a:xfrm>
          <a:off x="0" y="0"/>
          <a:ext cx="73618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E4B26-6E11-47DF-8284-BFBD456AC20F}">
      <dsp:nvSpPr>
        <dsp:cNvPr id="0" name=""/>
        <dsp:cNvSpPr/>
      </dsp:nvSpPr>
      <dsp:spPr>
        <a:xfrm>
          <a:off x="0" y="0"/>
          <a:ext cx="1472379" cy="284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Risk-free assets</a:t>
          </a:r>
          <a:endParaRPr lang="en-US" sz="3400" kern="1200"/>
        </a:p>
      </dsp:txBody>
      <dsp:txXfrm>
        <a:off x="0" y="0"/>
        <a:ext cx="1472379" cy="2846894"/>
      </dsp:txXfrm>
    </dsp:sp>
    <dsp:sp modelId="{71D5B12A-90B1-4619-BA80-1B88EEB17F0B}">
      <dsp:nvSpPr>
        <dsp:cNvPr id="0" name=""/>
        <dsp:cNvSpPr/>
      </dsp:nvSpPr>
      <dsp:spPr>
        <a:xfrm>
          <a:off x="1582807" y="66168"/>
          <a:ext cx="5779087" cy="1323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Actual returns on such assets are not different from what is expected.</a:t>
          </a:r>
          <a:endParaRPr lang="en-US" sz="2700" kern="1200"/>
        </a:p>
      </dsp:txBody>
      <dsp:txXfrm>
        <a:off x="1582807" y="66168"/>
        <a:ext cx="5779087" cy="1323361"/>
      </dsp:txXfrm>
    </dsp:sp>
    <dsp:sp modelId="{2935E875-4C0D-4C73-87B8-0011E1571361}">
      <dsp:nvSpPr>
        <dsp:cNvPr id="0" name=""/>
        <dsp:cNvSpPr/>
      </dsp:nvSpPr>
      <dsp:spPr>
        <a:xfrm>
          <a:off x="1472379" y="1389529"/>
          <a:ext cx="58895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762708-7EA9-40B4-A676-89ED630DE63F}">
      <dsp:nvSpPr>
        <dsp:cNvPr id="0" name=""/>
        <dsp:cNvSpPr/>
      </dsp:nvSpPr>
      <dsp:spPr>
        <a:xfrm>
          <a:off x="1582807" y="1455697"/>
          <a:ext cx="5779087" cy="1323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Government securities are the best proxies for risk-free assets.</a:t>
          </a:r>
          <a:endParaRPr lang="en-US" sz="2700" kern="1200"/>
        </a:p>
      </dsp:txBody>
      <dsp:txXfrm>
        <a:off x="1582807" y="1455697"/>
        <a:ext cx="5779087" cy="1323361"/>
      </dsp:txXfrm>
    </dsp:sp>
    <dsp:sp modelId="{CBADF7CA-C64A-43A5-9A39-A0C739EE8C4E}">
      <dsp:nvSpPr>
        <dsp:cNvPr id="0" name=""/>
        <dsp:cNvSpPr/>
      </dsp:nvSpPr>
      <dsp:spPr>
        <a:xfrm>
          <a:off x="1472379" y="2779058"/>
          <a:ext cx="58895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4A97C7-112B-48A9-801E-277F7D2556AA}">
      <dsp:nvSpPr>
        <dsp:cNvPr id="0" name=""/>
        <dsp:cNvSpPr/>
      </dsp:nvSpPr>
      <dsp:spPr>
        <a:xfrm>
          <a:off x="0" y="2846894"/>
          <a:ext cx="73618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99F60-2F42-4C88-88BF-138AB75E44B3}">
      <dsp:nvSpPr>
        <dsp:cNvPr id="0" name=""/>
        <dsp:cNvSpPr/>
      </dsp:nvSpPr>
      <dsp:spPr>
        <a:xfrm>
          <a:off x="0" y="2846894"/>
          <a:ext cx="1472379" cy="284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Risky assets</a:t>
          </a:r>
          <a:endParaRPr lang="en-US" sz="3400" kern="1200"/>
        </a:p>
      </dsp:txBody>
      <dsp:txXfrm>
        <a:off x="0" y="2846894"/>
        <a:ext cx="1472379" cy="2846894"/>
      </dsp:txXfrm>
    </dsp:sp>
    <dsp:sp modelId="{BDF584D3-0AAD-4749-A6F2-F081BEE0BF97}">
      <dsp:nvSpPr>
        <dsp:cNvPr id="0" name=""/>
        <dsp:cNvSpPr/>
      </dsp:nvSpPr>
      <dsp:spPr>
        <a:xfrm>
          <a:off x="1582807" y="2913063"/>
          <a:ext cx="5779087" cy="1323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Actual returns on such assets are not guaranteed; and so, may differ from what is expected.</a:t>
          </a:r>
          <a:endParaRPr lang="en-US" sz="2700" kern="1200"/>
        </a:p>
      </dsp:txBody>
      <dsp:txXfrm>
        <a:off x="1582807" y="2913063"/>
        <a:ext cx="5779087" cy="1323361"/>
      </dsp:txXfrm>
    </dsp:sp>
    <dsp:sp modelId="{EAD905ED-1A62-482F-A763-9A2B30B9C699}">
      <dsp:nvSpPr>
        <dsp:cNvPr id="0" name=""/>
        <dsp:cNvSpPr/>
      </dsp:nvSpPr>
      <dsp:spPr>
        <a:xfrm>
          <a:off x="1472379" y="4236424"/>
          <a:ext cx="58895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04258-FD25-468B-BC88-4AF3AD973C24}">
      <dsp:nvSpPr>
        <dsp:cNvPr id="0" name=""/>
        <dsp:cNvSpPr/>
      </dsp:nvSpPr>
      <dsp:spPr>
        <a:xfrm>
          <a:off x="1582807" y="4302592"/>
          <a:ext cx="5779087" cy="1323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E.g., equity stocks.</a:t>
          </a:r>
          <a:endParaRPr lang="en-US" sz="2700" kern="1200"/>
        </a:p>
      </dsp:txBody>
      <dsp:txXfrm>
        <a:off x="1582807" y="4302592"/>
        <a:ext cx="5779087" cy="1323361"/>
      </dsp:txXfrm>
    </dsp:sp>
    <dsp:sp modelId="{AE649194-8E33-45E3-9639-7DDF3D486F8C}">
      <dsp:nvSpPr>
        <dsp:cNvPr id="0" name=""/>
        <dsp:cNvSpPr/>
      </dsp:nvSpPr>
      <dsp:spPr>
        <a:xfrm>
          <a:off x="1472379" y="5625953"/>
          <a:ext cx="58895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99B0-5382-40AE-8F53-8D57B02F8E38}">
      <dsp:nvSpPr>
        <dsp:cNvPr id="0" name=""/>
        <dsp:cNvSpPr/>
      </dsp:nvSpPr>
      <dsp:spPr>
        <a:xfrm>
          <a:off x="179790" y="2563334"/>
          <a:ext cx="2679245" cy="88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GB" sz="3700" kern="1200" dirty="0"/>
            <a:t>Higher Risk</a:t>
          </a:r>
          <a:endParaRPr lang="en-US" sz="3700" kern="1200" dirty="0"/>
        </a:p>
      </dsp:txBody>
      <dsp:txXfrm>
        <a:off x="179790" y="2563334"/>
        <a:ext cx="2679245" cy="882933"/>
      </dsp:txXfrm>
    </dsp:sp>
    <dsp:sp modelId="{3F8F736D-CF87-46A9-9A6D-D67C50B59610}">
      <dsp:nvSpPr>
        <dsp:cNvPr id="0" name=""/>
        <dsp:cNvSpPr/>
      </dsp:nvSpPr>
      <dsp:spPr>
        <a:xfrm>
          <a:off x="176745" y="2294801"/>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5CA82-810E-4BD3-A0DE-5416F38A9B1C}">
      <dsp:nvSpPr>
        <dsp:cNvPr id="0" name=""/>
        <dsp:cNvSpPr/>
      </dsp:nvSpPr>
      <dsp:spPr>
        <a:xfrm>
          <a:off x="325930" y="1996430"/>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63EE5-B59F-4BCD-920E-ACD5F87A8B49}">
      <dsp:nvSpPr>
        <dsp:cNvPr id="0" name=""/>
        <dsp:cNvSpPr/>
      </dsp:nvSpPr>
      <dsp:spPr>
        <a:xfrm>
          <a:off x="683975" y="2056104"/>
          <a:ext cx="334905" cy="334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7CD89-10F9-4317-ADD2-CCC41CCF810D}">
      <dsp:nvSpPr>
        <dsp:cNvPr id="0" name=""/>
        <dsp:cNvSpPr/>
      </dsp:nvSpPr>
      <dsp:spPr>
        <a:xfrm>
          <a:off x="982345" y="1727897"/>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3B6AB-B759-4296-8105-EF815234B7A2}">
      <dsp:nvSpPr>
        <dsp:cNvPr id="0" name=""/>
        <dsp:cNvSpPr/>
      </dsp:nvSpPr>
      <dsp:spPr>
        <a:xfrm>
          <a:off x="1370227" y="1608549"/>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393818-5AF9-41BF-876F-B2E5E0E05253}">
      <dsp:nvSpPr>
        <dsp:cNvPr id="0" name=""/>
        <dsp:cNvSpPr/>
      </dsp:nvSpPr>
      <dsp:spPr>
        <a:xfrm>
          <a:off x="1847620" y="1817408"/>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0E9AF-F92A-4DC9-A70B-D75E0F481481}">
      <dsp:nvSpPr>
        <dsp:cNvPr id="0" name=""/>
        <dsp:cNvSpPr/>
      </dsp:nvSpPr>
      <dsp:spPr>
        <a:xfrm>
          <a:off x="2145990" y="1966593"/>
          <a:ext cx="334905" cy="334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3F2837-A8D9-4F1F-95B0-2624071821B4}">
      <dsp:nvSpPr>
        <dsp:cNvPr id="0" name=""/>
        <dsp:cNvSpPr/>
      </dsp:nvSpPr>
      <dsp:spPr>
        <a:xfrm>
          <a:off x="2563709" y="2294801"/>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9A0EE-C164-4D4F-89C8-F571A3395544}">
      <dsp:nvSpPr>
        <dsp:cNvPr id="0" name=""/>
        <dsp:cNvSpPr/>
      </dsp:nvSpPr>
      <dsp:spPr>
        <a:xfrm>
          <a:off x="2742731" y="2623008"/>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F623E0-7184-4318-BFC8-36B3398E88DC}">
      <dsp:nvSpPr>
        <dsp:cNvPr id="0" name=""/>
        <dsp:cNvSpPr/>
      </dsp:nvSpPr>
      <dsp:spPr>
        <a:xfrm>
          <a:off x="1191205" y="1996430"/>
          <a:ext cx="548027" cy="5480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3C7B0-EBB9-4679-925A-3C2D9BA0D954}">
      <dsp:nvSpPr>
        <dsp:cNvPr id="0" name=""/>
        <dsp:cNvSpPr/>
      </dsp:nvSpPr>
      <dsp:spPr>
        <a:xfrm>
          <a:off x="27560" y="3130238"/>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AA3B9-A556-4551-8AD2-60B22C42A643}">
      <dsp:nvSpPr>
        <dsp:cNvPr id="0" name=""/>
        <dsp:cNvSpPr/>
      </dsp:nvSpPr>
      <dsp:spPr>
        <a:xfrm>
          <a:off x="206582" y="3398772"/>
          <a:ext cx="334905" cy="334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165287-1831-45BF-8BA9-B2D0CB1FAEEE}">
      <dsp:nvSpPr>
        <dsp:cNvPr id="0" name=""/>
        <dsp:cNvSpPr/>
      </dsp:nvSpPr>
      <dsp:spPr>
        <a:xfrm>
          <a:off x="654138" y="3637468"/>
          <a:ext cx="487135" cy="4871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BFE19-A787-4768-B312-D2E1488D7DF1}">
      <dsp:nvSpPr>
        <dsp:cNvPr id="0" name=""/>
        <dsp:cNvSpPr/>
      </dsp:nvSpPr>
      <dsp:spPr>
        <a:xfrm>
          <a:off x="1280716" y="4025350"/>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77F052-19A1-449F-9CB8-1C7EDC32D944}">
      <dsp:nvSpPr>
        <dsp:cNvPr id="0" name=""/>
        <dsp:cNvSpPr/>
      </dsp:nvSpPr>
      <dsp:spPr>
        <a:xfrm>
          <a:off x="1400064" y="3637468"/>
          <a:ext cx="334905" cy="334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AAA61F-BC4C-4ACE-8A2E-1B6F8D41EAC5}">
      <dsp:nvSpPr>
        <dsp:cNvPr id="0" name=""/>
        <dsp:cNvSpPr/>
      </dsp:nvSpPr>
      <dsp:spPr>
        <a:xfrm>
          <a:off x="1698435" y="4055187"/>
          <a:ext cx="213121" cy="213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D1408-EB33-4013-AFCC-36F2FE1B5224}">
      <dsp:nvSpPr>
        <dsp:cNvPr id="0" name=""/>
        <dsp:cNvSpPr/>
      </dsp:nvSpPr>
      <dsp:spPr>
        <a:xfrm>
          <a:off x="1966968" y="3577794"/>
          <a:ext cx="487135" cy="4871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BD08F4-23A0-4AAF-840C-2828362015B4}">
      <dsp:nvSpPr>
        <dsp:cNvPr id="0" name=""/>
        <dsp:cNvSpPr/>
      </dsp:nvSpPr>
      <dsp:spPr>
        <a:xfrm>
          <a:off x="2623383" y="3458446"/>
          <a:ext cx="334905" cy="334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A3B3F-6C12-4CA6-A591-D10C9A5AAEF2}">
      <dsp:nvSpPr>
        <dsp:cNvPr id="0" name=""/>
        <dsp:cNvSpPr/>
      </dsp:nvSpPr>
      <dsp:spPr>
        <a:xfrm>
          <a:off x="2958289" y="2055608"/>
          <a:ext cx="983570" cy="1877742"/>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DF8237-EAFE-45FA-8A21-95FE86A7EDC0}">
      <dsp:nvSpPr>
        <dsp:cNvPr id="0" name=""/>
        <dsp:cNvSpPr/>
      </dsp:nvSpPr>
      <dsp:spPr>
        <a:xfrm>
          <a:off x="3763028" y="2055608"/>
          <a:ext cx="983570" cy="1877742"/>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189EAC-46E9-499A-B26F-0F869B3FF28D}">
      <dsp:nvSpPr>
        <dsp:cNvPr id="0" name=""/>
        <dsp:cNvSpPr/>
      </dsp:nvSpPr>
      <dsp:spPr>
        <a:xfrm>
          <a:off x="4853897" y="1900427"/>
          <a:ext cx="2280094" cy="22800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r>
            <a:rPr lang="en-GB" sz="3700" kern="1200" dirty="0"/>
            <a:t>Higher Return</a:t>
          </a:r>
          <a:endParaRPr lang="en-US" sz="3700" kern="1200" dirty="0"/>
        </a:p>
      </dsp:txBody>
      <dsp:txXfrm>
        <a:off x="5187809" y="2234339"/>
        <a:ext cx="1612270" cy="1612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675C0-F592-4D54-882F-7BFEC28214FC}">
      <dsp:nvSpPr>
        <dsp:cNvPr id="0" name=""/>
        <dsp:cNvSpPr/>
      </dsp:nvSpPr>
      <dsp:spPr>
        <a:xfrm>
          <a:off x="0" y="0"/>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62D96-82FC-4A76-842D-7F9EDFA25A63}">
      <dsp:nvSpPr>
        <dsp:cNvPr id="0" name=""/>
        <dsp:cNvSpPr/>
      </dsp:nvSpPr>
      <dsp:spPr>
        <a:xfrm>
          <a:off x="0" y="0"/>
          <a:ext cx="2011680" cy="21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Sources of return</a:t>
          </a:r>
          <a:endParaRPr lang="en-US" sz="2700" kern="1200"/>
        </a:p>
      </dsp:txBody>
      <dsp:txXfrm>
        <a:off x="0" y="0"/>
        <a:ext cx="2011680" cy="2170144"/>
      </dsp:txXfrm>
    </dsp:sp>
    <dsp:sp modelId="{BA7A7439-1C3C-439A-B67C-144A219247FC}">
      <dsp:nvSpPr>
        <dsp:cNvPr id="0" name=""/>
        <dsp:cNvSpPr/>
      </dsp:nvSpPr>
      <dsp:spPr>
        <a:xfrm>
          <a:off x="2162556" y="50438"/>
          <a:ext cx="7895844" cy="1008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Investment income (e.g., dividends, interests, rents).</a:t>
          </a:r>
          <a:endParaRPr lang="en-US" sz="2300" kern="1200" dirty="0"/>
        </a:p>
      </dsp:txBody>
      <dsp:txXfrm>
        <a:off x="2162556" y="50438"/>
        <a:ext cx="7895844" cy="1008778"/>
      </dsp:txXfrm>
    </dsp:sp>
    <dsp:sp modelId="{D01B3AB2-5CCB-4CAD-9D3E-72DF1D448135}">
      <dsp:nvSpPr>
        <dsp:cNvPr id="0" name=""/>
        <dsp:cNvSpPr/>
      </dsp:nvSpPr>
      <dsp:spPr>
        <a:xfrm>
          <a:off x="2011680" y="1059217"/>
          <a:ext cx="8046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B20256-D5C7-452B-9012-70CA1921EA81}">
      <dsp:nvSpPr>
        <dsp:cNvPr id="0" name=""/>
        <dsp:cNvSpPr/>
      </dsp:nvSpPr>
      <dsp:spPr>
        <a:xfrm>
          <a:off x="2162556" y="1109655"/>
          <a:ext cx="7895844" cy="1008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Change in market price (i.e., the difference between the ending market value and the beginning market value).</a:t>
          </a:r>
          <a:endParaRPr lang="en-US" sz="2300" kern="1200" dirty="0"/>
        </a:p>
      </dsp:txBody>
      <dsp:txXfrm>
        <a:off x="2162556" y="1109655"/>
        <a:ext cx="7895844" cy="1008778"/>
      </dsp:txXfrm>
    </dsp:sp>
    <dsp:sp modelId="{034CE107-453A-4915-902E-E6E230D5A6DB}">
      <dsp:nvSpPr>
        <dsp:cNvPr id="0" name=""/>
        <dsp:cNvSpPr/>
      </dsp:nvSpPr>
      <dsp:spPr>
        <a:xfrm>
          <a:off x="2011680" y="2118434"/>
          <a:ext cx="8046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B2043C-BE60-44FD-B97B-8C67BF7C6922}">
      <dsp:nvSpPr>
        <dsp:cNvPr id="0" name=""/>
        <dsp:cNvSpPr/>
      </dsp:nvSpPr>
      <dsp:spPr>
        <a:xfrm>
          <a:off x="0" y="2170144"/>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959B61-86E1-4845-A750-4E2024A49297}">
      <dsp:nvSpPr>
        <dsp:cNvPr id="0" name=""/>
        <dsp:cNvSpPr/>
      </dsp:nvSpPr>
      <dsp:spPr>
        <a:xfrm>
          <a:off x="0" y="2170144"/>
          <a:ext cx="2011680" cy="21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Computing rate of return</a:t>
          </a:r>
          <a:endParaRPr lang="en-US" sz="2700" kern="1200"/>
        </a:p>
      </dsp:txBody>
      <dsp:txXfrm>
        <a:off x="0" y="2170144"/>
        <a:ext cx="2011680" cy="2170144"/>
      </dsp:txXfrm>
    </dsp:sp>
    <dsp:sp modelId="{02C282D1-2553-4FF3-906F-0B1E3977008F}">
      <dsp:nvSpPr>
        <dsp:cNvPr id="0" name=""/>
        <dsp:cNvSpPr/>
      </dsp:nvSpPr>
      <dsp:spPr>
        <a:xfrm>
          <a:off x="2162556" y="2268691"/>
          <a:ext cx="7895844" cy="197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300" b="0" i="1" kern="1200" smtClean="0">
                    <a:latin typeface="Cambria Math" panose="02040503050406030204" pitchFamily="18" charset="0"/>
                  </a:rPr>
                  <m:t>𝑅𝑎𝑡𝑒</m:t>
                </m:r>
                <m:r>
                  <a:rPr lang="en-US" sz="2300" b="0" i="1" kern="1200" smtClean="0">
                    <a:latin typeface="Cambria Math" panose="02040503050406030204" pitchFamily="18" charset="0"/>
                  </a:rPr>
                  <m:t> </m:t>
                </m:r>
                <m:r>
                  <a:rPr lang="en-US" sz="2300" b="0" i="1" kern="1200" smtClean="0">
                    <a:latin typeface="Cambria Math" panose="02040503050406030204" pitchFamily="18" charset="0"/>
                  </a:rPr>
                  <m:t>𝑜𝑓</m:t>
                </m:r>
                <m:r>
                  <a:rPr lang="en-US" sz="2300" b="0" i="1" kern="1200" smtClean="0">
                    <a:latin typeface="Cambria Math" panose="02040503050406030204" pitchFamily="18" charset="0"/>
                  </a:rPr>
                  <m:t> </m:t>
                </m:r>
                <m:r>
                  <a:rPr lang="en-US" sz="2300" b="0" i="1" kern="1200" smtClean="0">
                    <a:latin typeface="Cambria Math" panose="02040503050406030204" pitchFamily="18" charset="0"/>
                  </a:rPr>
                  <m:t>𝑟𝑒𝑡𝑢𝑟𝑛</m:t>
                </m:r>
                <m:r>
                  <a:rPr lang="en-US" sz="2300" b="0" i="1" kern="1200" smtClean="0">
                    <a:latin typeface="Cambria Math" panose="02040503050406030204" pitchFamily="18" charset="0"/>
                  </a:rPr>
                  <m:t>=</m:t>
                </m:r>
                <m:f>
                  <m:fPr>
                    <m:ctrlPr>
                      <a:rPr lang="en-US" sz="2300" b="0" i="1" kern="1200">
                        <a:latin typeface="Cambria Math" panose="02040503050406030204" pitchFamily="18" charset="0"/>
                      </a:rPr>
                    </m:ctrlPr>
                  </m:fPr>
                  <m:num>
                    <m:r>
                      <a:rPr lang="en-US" sz="2300" b="0" i="1" kern="1200">
                        <a:latin typeface="Cambria Math" panose="02040503050406030204" pitchFamily="18" charset="0"/>
                      </a:rPr>
                      <m:t>𝐼𝑛𝑣𝑒𝑠𝑡𝑚𝑒𝑛𝑡</m:t>
                    </m:r>
                    <m:r>
                      <a:rPr lang="en-US" sz="2300" b="0" i="1" kern="1200">
                        <a:latin typeface="Cambria Math" panose="02040503050406030204" pitchFamily="18" charset="0"/>
                      </a:rPr>
                      <m:t> </m:t>
                    </m:r>
                    <m:r>
                      <a:rPr lang="en-US" sz="2300" b="0" i="1" kern="1200">
                        <a:latin typeface="Cambria Math" panose="02040503050406030204" pitchFamily="18" charset="0"/>
                      </a:rPr>
                      <m:t>𝐼𝑛𝑐𝑜𝑚𝑒</m:t>
                    </m:r>
                    <m:r>
                      <a:rPr lang="en-US" sz="2300" b="0" i="1" kern="1200">
                        <a:latin typeface="Cambria Math" panose="02040503050406030204" pitchFamily="18" charset="0"/>
                      </a:rPr>
                      <m:t>+</m:t>
                    </m:r>
                    <m:r>
                      <a:rPr lang="en-US" sz="2300" b="0" i="1" kern="1200" smtClean="0">
                        <a:latin typeface="Cambria Math" panose="02040503050406030204" pitchFamily="18" charset="0"/>
                      </a:rPr>
                      <m:t>𝐶h𝑎𝑛𝑔𝑒</m:t>
                    </m:r>
                    <m:r>
                      <a:rPr lang="en-US" sz="2300" b="0" i="1" kern="1200" smtClean="0">
                        <a:latin typeface="Cambria Math" panose="02040503050406030204" pitchFamily="18" charset="0"/>
                      </a:rPr>
                      <m:t> </m:t>
                    </m:r>
                    <m:r>
                      <a:rPr lang="en-US" sz="2300" b="0" i="1" kern="1200" smtClean="0">
                        <a:latin typeface="Cambria Math" panose="02040503050406030204" pitchFamily="18" charset="0"/>
                      </a:rPr>
                      <m:t>𝑖𝑛</m:t>
                    </m:r>
                    <m:r>
                      <a:rPr lang="en-US" sz="2300" b="0" i="1" kern="1200" smtClean="0">
                        <a:latin typeface="Cambria Math" panose="02040503050406030204" pitchFamily="18" charset="0"/>
                      </a:rPr>
                      <m:t> </m:t>
                    </m:r>
                    <m:r>
                      <a:rPr lang="en-US" sz="2300" b="0" i="1" kern="1200" smtClean="0">
                        <a:latin typeface="Cambria Math" panose="02040503050406030204" pitchFamily="18" charset="0"/>
                      </a:rPr>
                      <m:t>𝑃𝑟𝑖𝑐𝑒</m:t>
                    </m:r>
                  </m:num>
                  <m:den>
                    <m:r>
                      <a:rPr lang="en-US" sz="2300" b="0" i="1" kern="1200">
                        <a:latin typeface="Cambria Math" panose="02040503050406030204" pitchFamily="18" charset="0"/>
                      </a:rPr>
                      <m:t>𝑉𝑎𝑙𝑢𝑒</m:t>
                    </m:r>
                    <m:r>
                      <a:rPr lang="en-US" sz="2300" b="0" i="1" kern="1200">
                        <a:latin typeface="Cambria Math" panose="02040503050406030204" pitchFamily="18" charset="0"/>
                      </a:rPr>
                      <m:t> </m:t>
                    </m:r>
                    <m:r>
                      <a:rPr lang="en-US" sz="2300" b="0" i="1" kern="1200">
                        <a:latin typeface="Cambria Math" panose="02040503050406030204" pitchFamily="18" charset="0"/>
                      </a:rPr>
                      <m:t>𝑜𝑓</m:t>
                    </m:r>
                    <m:r>
                      <a:rPr lang="en-US" sz="2300" b="0" i="1" kern="1200">
                        <a:latin typeface="Cambria Math" panose="02040503050406030204" pitchFamily="18" charset="0"/>
                      </a:rPr>
                      <m:t> </m:t>
                    </m:r>
                    <m:r>
                      <a:rPr lang="en-US" sz="2300" b="0" i="1" kern="1200">
                        <a:latin typeface="Cambria Math" panose="02040503050406030204" pitchFamily="18" charset="0"/>
                      </a:rPr>
                      <m:t>𝐴𝑠𝑠𝑒𝑡</m:t>
                    </m:r>
                    <m:r>
                      <a:rPr lang="en-US" sz="2300" b="0" i="1" kern="1200">
                        <a:latin typeface="Cambria Math" panose="02040503050406030204" pitchFamily="18" charset="0"/>
                      </a:rPr>
                      <m:t> </m:t>
                    </m:r>
                    <m:r>
                      <a:rPr lang="en-US" sz="2300" b="0" i="1" kern="1200">
                        <a:latin typeface="Cambria Math" panose="02040503050406030204" pitchFamily="18" charset="0"/>
                      </a:rPr>
                      <m:t>𝐼𝑛𝑣𝑒𝑠𝑡𝑒𝑑</m:t>
                    </m:r>
                  </m:den>
                </m:f>
              </m:oMath>
            </m:oMathPara>
          </a14:m>
          <a:endParaRPr lang="en-US" sz="2300" kern="1200" dirty="0"/>
        </a:p>
      </dsp:txBody>
      <dsp:txXfrm>
        <a:off x="2162556" y="2268691"/>
        <a:ext cx="7895844" cy="1970932"/>
      </dsp:txXfrm>
    </dsp:sp>
    <dsp:sp modelId="{D43B0519-7407-44B8-9147-A425D6224F3F}">
      <dsp:nvSpPr>
        <dsp:cNvPr id="0" name=""/>
        <dsp:cNvSpPr/>
      </dsp:nvSpPr>
      <dsp:spPr>
        <a:xfrm>
          <a:off x="2011680" y="4239623"/>
          <a:ext cx="8046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CD57C-01E8-4F60-906A-91D58989B8BD}">
      <dsp:nvSpPr>
        <dsp:cNvPr id="0" name=""/>
        <dsp:cNvSpPr/>
      </dsp:nvSpPr>
      <dsp:spPr>
        <a:xfrm>
          <a:off x="3782" y="0"/>
          <a:ext cx="3638129" cy="570321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a:t>Definition of Coefficient of Variation</a:t>
          </a:r>
          <a:endParaRPr lang="en-US" sz="3500" kern="1200"/>
        </a:p>
      </dsp:txBody>
      <dsp:txXfrm>
        <a:off x="3782" y="0"/>
        <a:ext cx="3638129" cy="1710964"/>
      </dsp:txXfrm>
    </dsp:sp>
    <dsp:sp modelId="{11F81984-EFFA-4A3F-8D7B-FEC0F714ECF0}">
      <dsp:nvSpPr>
        <dsp:cNvPr id="0" name=""/>
        <dsp:cNvSpPr/>
      </dsp:nvSpPr>
      <dsp:spPr>
        <a:xfrm>
          <a:off x="367594" y="1710964"/>
          <a:ext cx="2910503" cy="370709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GB" sz="4100" kern="1200"/>
            <a:t>A measure of risk per unit of expected return.</a:t>
          </a:r>
          <a:endParaRPr lang="en-US" sz="4100" kern="1200"/>
        </a:p>
      </dsp:txBody>
      <dsp:txXfrm>
        <a:off x="452840" y="1796210"/>
        <a:ext cx="2740011" cy="3536598"/>
      </dsp:txXfrm>
    </dsp:sp>
    <dsp:sp modelId="{8818DDC5-5231-455B-A22A-ECB301612A34}">
      <dsp:nvSpPr>
        <dsp:cNvPr id="0" name=""/>
        <dsp:cNvSpPr/>
      </dsp:nvSpPr>
      <dsp:spPr>
        <a:xfrm>
          <a:off x="3884720" y="0"/>
          <a:ext cx="3638129" cy="570321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t>Formula for Coefficient of Variation</a:t>
          </a:r>
          <a:endParaRPr lang="en-US" sz="3500" kern="1200" dirty="0"/>
        </a:p>
      </dsp:txBody>
      <dsp:txXfrm>
        <a:off x="3884720" y="0"/>
        <a:ext cx="3638129" cy="1710964"/>
      </dsp:txXfrm>
    </dsp:sp>
    <dsp:sp modelId="{56551311-8841-4B75-856E-3F47DC272FE8}">
      <dsp:nvSpPr>
        <dsp:cNvPr id="0" name=""/>
        <dsp:cNvSpPr/>
      </dsp:nvSpPr>
      <dsp:spPr>
        <a:xfrm>
          <a:off x="4278584" y="1710964"/>
          <a:ext cx="2910503" cy="370709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en-GB" sz="4100" kern="1200" smtClean="0">
                    <a:latin typeface="Cambria Math" panose="02040503050406030204" pitchFamily="18" charset="0"/>
                  </a:rPr>
                  <m:t>CV</m:t>
                </m:r>
                <m:r>
                  <a:rPr lang="en-GB" sz="4100" kern="1200" smtClean="0">
                    <a:latin typeface="Cambria Math" panose="02040503050406030204" pitchFamily="18" charset="0"/>
                  </a:rPr>
                  <m:t>=</m:t>
                </m:r>
                <m:f>
                  <m:fPr>
                    <m:ctrlPr>
                      <a:rPr lang="en-US" sz="4100" i="1" kern="1200">
                        <a:latin typeface="Cambria Math" panose="02040503050406030204" pitchFamily="18" charset="0"/>
                      </a:rPr>
                    </m:ctrlPr>
                  </m:fPr>
                  <m:num>
                    <m:sSub>
                      <m:sSubPr>
                        <m:ctrlPr>
                          <a:rPr lang="en-US" sz="4100" i="1" kern="1200">
                            <a:latin typeface="Cambria Math" panose="02040503050406030204" pitchFamily="18" charset="0"/>
                          </a:rPr>
                        </m:ctrlPr>
                      </m:sSubPr>
                      <m:e>
                        <m:r>
                          <m:rPr>
                            <m:sty m:val="p"/>
                          </m:rPr>
                          <a:rPr lang="en-GB" sz="4100" kern="1200">
                            <a:latin typeface="Cambria Math" panose="02040503050406030204" pitchFamily="18" charset="0"/>
                          </a:rPr>
                          <m:t>σ</m:t>
                        </m:r>
                      </m:e>
                      <m:sub>
                        <m:r>
                          <m:rPr>
                            <m:sty m:val="p"/>
                          </m:rPr>
                          <a:rPr lang="en-GB" sz="4100" kern="1200">
                            <a:latin typeface="Cambria Math" panose="02040503050406030204" pitchFamily="18" charset="0"/>
                          </a:rPr>
                          <m:t>R</m:t>
                        </m:r>
                      </m:sub>
                    </m:sSub>
                  </m:num>
                  <m:den>
                    <m:r>
                      <m:rPr>
                        <m:sty m:val="p"/>
                      </m:rPr>
                      <a:rPr lang="en-GB" sz="4100" kern="1200">
                        <a:latin typeface="Cambria Math" panose="02040503050406030204" pitchFamily="18" charset="0"/>
                      </a:rPr>
                      <m:t>E</m:t>
                    </m:r>
                    <m:r>
                      <a:rPr lang="en-GB" sz="4100" kern="1200">
                        <a:latin typeface="Cambria Math" panose="02040503050406030204" pitchFamily="18" charset="0"/>
                      </a:rPr>
                      <m:t>(</m:t>
                    </m:r>
                    <m:r>
                      <m:rPr>
                        <m:sty m:val="p"/>
                      </m:rPr>
                      <a:rPr lang="en-GB" sz="4100" kern="1200">
                        <a:latin typeface="Cambria Math" panose="02040503050406030204" pitchFamily="18" charset="0"/>
                      </a:rPr>
                      <m:t>R</m:t>
                    </m:r>
                    <m:r>
                      <a:rPr lang="en-GB" sz="4100" kern="1200">
                        <a:latin typeface="Cambria Math" panose="02040503050406030204" pitchFamily="18" charset="0"/>
                      </a:rPr>
                      <m:t>)</m:t>
                    </m:r>
                  </m:den>
                </m:f>
              </m:oMath>
            </m:oMathPara>
          </a14:m>
          <a:endParaRPr lang="en-US" sz="4100" kern="1200"/>
        </a:p>
      </dsp:txBody>
      <dsp:txXfrm>
        <a:off x="4363830" y="1796210"/>
        <a:ext cx="2740011" cy="3536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FE855-A9EF-40B0-8285-961F95FE8186}">
      <dsp:nvSpPr>
        <dsp:cNvPr id="0" name=""/>
        <dsp:cNvSpPr/>
      </dsp:nvSpPr>
      <dsp:spPr>
        <a:xfrm>
          <a:off x="0" y="0"/>
          <a:ext cx="10892767" cy="44471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The relationship between certainty equivalent and the risky expected return can be used to define investors attitude toward risk.</a:t>
          </a:r>
        </a:p>
      </dsp:txBody>
      <dsp:txXfrm>
        <a:off x="0" y="0"/>
        <a:ext cx="10892767" cy="1334156"/>
      </dsp:txXfrm>
    </dsp:sp>
    <dsp:sp modelId="{E2631AC1-3283-40CF-BD14-CFE4E61BBFFF}">
      <dsp:nvSpPr>
        <dsp:cNvPr id="0" name=""/>
        <dsp:cNvSpPr/>
      </dsp:nvSpPr>
      <dsp:spPr>
        <a:xfrm>
          <a:off x="1089276" y="1334536"/>
          <a:ext cx="8714213" cy="87369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a:t>Certainty Equivalent &lt; Expected value, risk aversion</a:t>
          </a:r>
        </a:p>
      </dsp:txBody>
      <dsp:txXfrm>
        <a:off x="1114866" y="1360126"/>
        <a:ext cx="8663033" cy="822514"/>
      </dsp:txXfrm>
    </dsp:sp>
    <dsp:sp modelId="{573A8B6C-2C8B-462C-835B-479A4E80CF1C}">
      <dsp:nvSpPr>
        <dsp:cNvPr id="0" name=""/>
        <dsp:cNvSpPr/>
      </dsp:nvSpPr>
      <dsp:spPr>
        <a:xfrm>
          <a:off x="1089276" y="2342645"/>
          <a:ext cx="8714213" cy="87369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a:t>Certainty Equivalent = Expected value, risk indifference</a:t>
          </a:r>
        </a:p>
      </dsp:txBody>
      <dsp:txXfrm>
        <a:off x="1114866" y="2368235"/>
        <a:ext cx="8663033" cy="822514"/>
      </dsp:txXfrm>
    </dsp:sp>
    <dsp:sp modelId="{5B1EAC89-7425-480E-BD2E-9FA8B4090F1E}">
      <dsp:nvSpPr>
        <dsp:cNvPr id="0" name=""/>
        <dsp:cNvSpPr/>
      </dsp:nvSpPr>
      <dsp:spPr>
        <a:xfrm>
          <a:off x="1089276" y="3350754"/>
          <a:ext cx="8714213" cy="87369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a:t>Certainty Equivalent &gt; Expected value, risk preference</a:t>
          </a:r>
        </a:p>
      </dsp:txBody>
      <dsp:txXfrm>
        <a:off x="1114866" y="3376344"/>
        <a:ext cx="8663033" cy="8225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3DBAC-569A-41EB-AFFB-49AAC28D6C39}">
      <dsp:nvSpPr>
        <dsp:cNvPr id="0" name=""/>
        <dsp:cNvSpPr/>
      </dsp:nvSpPr>
      <dsp:spPr>
        <a:xfrm>
          <a:off x="0" y="0"/>
          <a:ext cx="71266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92EE3-EF61-4F41-B760-4FE2E7612128}">
      <dsp:nvSpPr>
        <dsp:cNvPr id="0" name=""/>
        <dsp:cNvSpPr/>
      </dsp:nvSpPr>
      <dsp:spPr>
        <a:xfrm>
          <a:off x="0" y="0"/>
          <a:ext cx="7126664" cy="2757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a:t>Investors can reduce the risk they take by </a:t>
          </a:r>
          <a:r>
            <a:rPr lang="en-GB" sz="4400" b="1" kern="1200"/>
            <a:t>diversifying</a:t>
          </a:r>
          <a:r>
            <a:rPr lang="en-GB" sz="4400" kern="1200"/>
            <a:t> their investments.</a:t>
          </a:r>
          <a:endParaRPr lang="en-US" sz="4400" kern="1200"/>
        </a:p>
      </dsp:txBody>
      <dsp:txXfrm>
        <a:off x="0" y="0"/>
        <a:ext cx="7126664" cy="2757339"/>
      </dsp:txXfrm>
    </dsp:sp>
    <dsp:sp modelId="{06FBFB4C-7304-493E-8FDD-AFD5BEC0A00B}">
      <dsp:nvSpPr>
        <dsp:cNvPr id="0" name=""/>
        <dsp:cNvSpPr/>
      </dsp:nvSpPr>
      <dsp:spPr>
        <a:xfrm>
          <a:off x="0" y="2757339"/>
          <a:ext cx="71266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81DB2-B5EB-48EC-A3EB-D29DB3D6FB54}">
      <dsp:nvSpPr>
        <dsp:cNvPr id="0" name=""/>
        <dsp:cNvSpPr/>
      </dsp:nvSpPr>
      <dsp:spPr>
        <a:xfrm>
          <a:off x="0" y="2757339"/>
          <a:ext cx="7126664" cy="2757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dirty="0"/>
            <a:t>Diversification is done by holding </a:t>
          </a:r>
          <a:r>
            <a:rPr lang="en-GB" sz="4400" b="1" kern="1200" dirty="0"/>
            <a:t>a portfolio</a:t>
          </a:r>
          <a:r>
            <a:rPr lang="en-GB" sz="4400" kern="1200" dirty="0"/>
            <a:t> of different investments.</a:t>
          </a:r>
          <a:endParaRPr lang="en-US" sz="4400" kern="1200" dirty="0"/>
        </a:p>
      </dsp:txBody>
      <dsp:txXfrm>
        <a:off x="0" y="2757339"/>
        <a:ext cx="7126664" cy="275733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22C33-EDD9-4216-BAD3-65E78DDB980A}" type="datetimeFigureOut">
              <a:rPr lang="en-GB" smtClean="0"/>
              <a:t>19/02/2023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D254E-3E8F-4C9E-9ECF-30096BA9899C}" type="slidenum">
              <a:rPr lang="en-GB" smtClean="0"/>
              <a:t>‹#›</a:t>
            </a:fld>
            <a:endParaRPr lang="en-GB"/>
          </a:p>
        </p:txBody>
      </p:sp>
    </p:spTree>
    <p:extLst>
      <p:ext uri="{BB962C8B-B14F-4D97-AF65-F5344CB8AC3E}">
        <p14:creationId xmlns:p14="http://schemas.microsoft.com/office/powerpoint/2010/main" val="984904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a:t>
            </a:fld>
            <a:endParaRPr lang="en-GB" dirty="0"/>
          </a:p>
        </p:txBody>
      </p:sp>
    </p:spTree>
    <p:extLst>
      <p:ext uri="{BB962C8B-B14F-4D97-AF65-F5344CB8AC3E}">
        <p14:creationId xmlns:p14="http://schemas.microsoft.com/office/powerpoint/2010/main" val="105706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2</a:t>
            </a:fld>
            <a:endParaRPr lang="en-GB" dirty="0"/>
          </a:p>
        </p:txBody>
      </p:sp>
    </p:spTree>
    <p:extLst>
      <p:ext uri="{BB962C8B-B14F-4D97-AF65-F5344CB8AC3E}">
        <p14:creationId xmlns:p14="http://schemas.microsoft.com/office/powerpoint/2010/main" val="159658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10</a:t>
            </a:fld>
            <a:endParaRPr lang="en-GB"/>
          </a:p>
        </p:txBody>
      </p:sp>
    </p:spTree>
    <p:extLst>
      <p:ext uri="{BB962C8B-B14F-4D97-AF65-F5344CB8AC3E}">
        <p14:creationId xmlns:p14="http://schemas.microsoft.com/office/powerpoint/2010/main" val="205315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We’ve worked with a discrete probability distribution of returns to estimate expected return and standard deviation.</a:t>
            </a:r>
          </a:p>
          <a:p>
            <a:r>
              <a:rPr lang="en-GB" sz="1200" dirty="0"/>
              <a:t>However, stock returns typically follow a continuous distribution, one where a random variable (the rate of return in our case) can take on any value within an interval.</a:t>
            </a:r>
          </a:p>
          <a:p>
            <a:r>
              <a:rPr lang="en-GB" sz="1200" dirty="0"/>
              <a:t>On the assumption that common stock returns form a continuous distribution, we may estimate the probability of actual return falling below a minimum or maximum amount.</a:t>
            </a:r>
          </a:p>
          <a:p>
            <a:r>
              <a:rPr lang="en-GB" sz="1200" dirty="0"/>
              <a:t>The probability that the stock return falls below the average return is a rough measure of </a:t>
            </a:r>
            <a:r>
              <a:rPr lang="en-GB" sz="1200" b="1" dirty="0"/>
              <a:t>downside risk</a:t>
            </a:r>
            <a:r>
              <a:rPr lang="en-GB" sz="1200" dirty="0"/>
              <a:t>. </a:t>
            </a:r>
          </a:p>
          <a:p>
            <a:r>
              <a:rPr lang="en-GB" sz="1200" dirty="0"/>
              <a:t>The probability that the stock return goes above the average return is an indicator of </a:t>
            </a:r>
            <a:r>
              <a:rPr lang="en-GB" sz="1200" b="1" dirty="0"/>
              <a:t>upside risk</a:t>
            </a:r>
            <a:r>
              <a:rPr lang="en-GB" sz="1200" dirty="0"/>
              <a:t>.</a:t>
            </a:r>
          </a:p>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14</a:t>
            </a:fld>
            <a:endParaRPr lang="en-GB"/>
          </a:p>
        </p:txBody>
      </p:sp>
    </p:spTree>
    <p:extLst>
      <p:ext uri="{BB962C8B-B14F-4D97-AF65-F5344CB8AC3E}">
        <p14:creationId xmlns:p14="http://schemas.microsoft.com/office/powerpoint/2010/main" val="2258560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15</a:t>
            </a:fld>
            <a:endParaRPr lang="en-GB"/>
          </a:p>
        </p:txBody>
      </p:sp>
    </p:spTree>
    <p:extLst>
      <p:ext uri="{BB962C8B-B14F-4D97-AF65-F5344CB8AC3E}">
        <p14:creationId xmlns:p14="http://schemas.microsoft.com/office/powerpoint/2010/main" val="2850556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Standard deviation is an absolute rather than a relative measure.</a:t>
            </a:r>
          </a:p>
          <a:p>
            <a:r>
              <a:rPr lang="en-GB" sz="1200" dirty="0"/>
              <a:t>A relative measure of risk that is appropriate for comparing different assets is the coefficient of variation (CV).</a:t>
            </a:r>
          </a:p>
          <a:p>
            <a:r>
              <a:rPr lang="en-GB" sz="1200" dirty="0"/>
              <a:t>The greater the CV, the higher the risk.</a:t>
            </a:r>
          </a:p>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16</a:t>
            </a:fld>
            <a:endParaRPr lang="en-GB"/>
          </a:p>
        </p:txBody>
      </p:sp>
    </p:spTree>
    <p:extLst>
      <p:ext uri="{BB962C8B-B14F-4D97-AF65-F5344CB8AC3E}">
        <p14:creationId xmlns:p14="http://schemas.microsoft.com/office/powerpoint/2010/main" val="172034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000" b="1" dirty="0"/>
              <a:t>Explanation</a:t>
            </a:r>
          </a:p>
          <a:p>
            <a:pPr lvl="1"/>
            <a:r>
              <a:rPr lang="en-GB" sz="3000" dirty="0"/>
              <a:t>Investors hardly put all of their money in a single asset or investment.</a:t>
            </a:r>
          </a:p>
          <a:p>
            <a:pPr lvl="1"/>
            <a:r>
              <a:rPr lang="en-GB" sz="3000" dirty="0"/>
              <a:t>Investors usually invest in a portfolio by spreading their money over two or more assets.</a:t>
            </a:r>
          </a:p>
          <a:p>
            <a:pPr lvl="1"/>
            <a:r>
              <a:rPr lang="en-GB" sz="3000" dirty="0"/>
              <a:t>The various assets forming the portfolio are referred to as the component assets.</a:t>
            </a:r>
          </a:p>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29</a:t>
            </a:fld>
            <a:endParaRPr lang="en-GB"/>
          </a:p>
        </p:txBody>
      </p:sp>
    </p:spTree>
    <p:extLst>
      <p:ext uri="{BB962C8B-B14F-4D97-AF65-F5344CB8AC3E}">
        <p14:creationId xmlns:p14="http://schemas.microsoft.com/office/powerpoint/2010/main" val="190880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Risk on a portfolio is measured by the portfolio standard deviation.</a:t>
            </a:r>
          </a:p>
          <a:p>
            <a:r>
              <a:rPr lang="en-GB" sz="1200" dirty="0"/>
              <a:t>Portfolio risk is not obtained by a simple weighting of the standard deviation of the component assets; it is influenced by covariance between the returns on the component assets.</a:t>
            </a:r>
          </a:p>
          <a:p>
            <a:r>
              <a:rPr lang="en-GB" sz="1200" dirty="0"/>
              <a:t>Covariance is the statistical measure of the extent to which two variables move together. </a:t>
            </a:r>
          </a:p>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31</a:t>
            </a:fld>
            <a:endParaRPr lang="en-GB"/>
          </a:p>
        </p:txBody>
      </p:sp>
    </p:spTree>
    <p:extLst>
      <p:ext uri="{BB962C8B-B14F-4D97-AF65-F5344CB8AC3E}">
        <p14:creationId xmlns:p14="http://schemas.microsoft.com/office/powerpoint/2010/main" val="145514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33</a:t>
            </a:fld>
            <a:endParaRPr lang="en-GB"/>
          </a:p>
        </p:txBody>
      </p:sp>
    </p:spTree>
    <p:extLst>
      <p:ext uri="{BB962C8B-B14F-4D97-AF65-F5344CB8AC3E}">
        <p14:creationId xmlns:p14="http://schemas.microsoft.com/office/powerpoint/2010/main" val="16856937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23659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51740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April 2021</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Prepared by A. Essel-Anderson</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763038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51910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April 2021</a:t>
            </a:r>
            <a:endParaRPr lang="en-US" dirty="0"/>
          </a:p>
        </p:txBody>
      </p:sp>
      <p:sp>
        <p:nvSpPr>
          <p:cNvPr id="8" name="Footer Placeholder 7"/>
          <p:cNvSpPr>
            <a:spLocks noGrp="1"/>
          </p:cNvSpPr>
          <p:nvPr>
            <p:ph type="ftr" sz="quarter" idx="11"/>
          </p:nvPr>
        </p:nvSpPr>
        <p:spPr/>
        <p:txBody>
          <a:bodyPr/>
          <a:lstStyle/>
          <a:p>
            <a:r>
              <a:rPr lang="en-US"/>
              <a:t>Prepared by A. Essel-Anderson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17717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April 2021</a:t>
            </a:r>
            <a:endParaRPr lang="en-US" dirty="0"/>
          </a:p>
        </p:txBody>
      </p:sp>
      <p:sp>
        <p:nvSpPr>
          <p:cNvPr id="4" name="Footer Placeholder 3"/>
          <p:cNvSpPr>
            <a:spLocks noGrp="1"/>
          </p:cNvSpPr>
          <p:nvPr>
            <p:ph type="ftr" sz="quarter" idx="11"/>
          </p:nvPr>
        </p:nvSpPr>
        <p:spPr/>
        <p:txBody>
          <a:bodyPr/>
          <a:lstStyle/>
          <a:p>
            <a:r>
              <a:rPr lang="en-US"/>
              <a:t>Prepared by A. Essel-Anderson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99164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p:cNvSpPr>
            <a:spLocks noGrp="1"/>
          </p:cNvSpPr>
          <p:nvPr>
            <p:ph type="ftr" sz="quarter" idx="11"/>
          </p:nvPr>
        </p:nvSpPr>
        <p:spPr/>
        <p:txBody>
          <a:bodyPr/>
          <a:lstStyle/>
          <a:p>
            <a:r>
              <a:rPr lang="en-US"/>
              <a:t>Prepared by A. Essel-Anderson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20162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54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07118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48394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46910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April 2021</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Prepared by A. Essel-Anderson</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April 2021</a:t>
            </a:r>
            <a:endParaRPr lang="en-US" dirty="0"/>
          </a:p>
        </p:txBody>
      </p:sp>
      <p:sp>
        <p:nvSpPr>
          <p:cNvPr id="8" name="Footer Placeholder 7"/>
          <p:cNvSpPr>
            <a:spLocks noGrp="1"/>
          </p:cNvSpPr>
          <p:nvPr>
            <p:ph type="ftr" sz="quarter" idx="11"/>
          </p:nvPr>
        </p:nvSpPr>
        <p:spPr/>
        <p:txBody>
          <a:bodyPr/>
          <a:lstStyle/>
          <a:p>
            <a:r>
              <a:rPr lang="en-US"/>
              <a:t>Prepared by A. Essel-Anderson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April 2021</a:t>
            </a:r>
            <a:endParaRPr lang="en-US" dirty="0"/>
          </a:p>
        </p:txBody>
      </p:sp>
      <p:sp>
        <p:nvSpPr>
          <p:cNvPr id="4" name="Footer Placeholder 3"/>
          <p:cNvSpPr>
            <a:spLocks noGrp="1"/>
          </p:cNvSpPr>
          <p:nvPr>
            <p:ph type="ftr" sz="quarter" idx="11"/>
          </p:nvPr>
        </p:nvSpPr>
        <p:spPr/>
        <p:txBody>
          <a:bodyPr/>
          <a:lstStyle/>
          <a:p>
            <a:r>
              <a:rPr lang="en-US"/>
              <a:t>Prepared by A. Essel-Anderson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p:cNvSpPr>
            <a:spLocks noGrp="1"/>
          </p:cNvSpPr>
          <p:nvPr>
            <p:ph type="ftr" sz="quarter" idx="11"/>
          </p:nvPr>
        </p:nvSpPr>
        <p:spPr/>
        <p:txBody>
          <a:bodyPr/>
          <a:lstStyle/>
          <a:p>
            <a:r>
              <a:rPr lang="en-US"/>
              <a:t>Prepared by A. Essel-Anderson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April 2021</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Prepared by A. Essel-Anderson</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April 2021</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Prepared by A. Essel-Anderson</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4954514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0.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8" Type="http://schemas.openxmlformats.org/officeDocument/2006/relationships/diagramLayout" Target="NULL"/><Relationship Id="rId3" Type="http://schemas.openxmlformats.org/officeDocument/2006/relationships/diagramLayout" Target="../diagrams/layout10.xml"/><Relationship Id="rId7" Type="http://schemas.openxmlformats.org/officeDocument/2006/relationships/diagramData" Target="NUL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diagramColors" Target="NULL"/><Relationship Id="rId4" Type="http://schemas.openxmlformats.org/officeDocument/2006/relationships/diagramQuickStyle" Target="../diagrams/quickStyle10.xml"/><Relationship Id="rId9" Type="http://schemas.openxmlformats.org/officeDocument/2006/relationships/diagramQuickStyle" Target="NUL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diagramLayout" Target="NULL"/><Relationship Id="rId3" Type="http://schemas.openxmlformats.org/officeDocument/2006/relationships/diagramLayout" Target="../diagrams/layout13.xml"/><Relationship Id="rId7" Type="http://schemas.openxmlformats.org/officeDocument/2006/relationships/diagramData" Target="NUL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diagramColors" Target="NULL"/><Relationship Id="rId4" Type="http://schemas.openxmlformats.org/officeDocument/2006/relationships/diagramQuickStyle" Target="../diagrams/quickStyle13.xml"/><Relationship Id="rId9" Type="http://schemas.openxmlformats.org/officeDocument/2006/relationships/diagramQuickStyle" Target="NULL"/></Relationships>
</file>

<file path=ppt/slides/_rels/slide31.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4.xml"/><Relationship Id="rId11" Type="http://schemas.openxmlformats.org/officeDocument/2006/relationships/diagramColors" Target="NULL"/><Relationship Id="rId5" Type="http://schemas.openxmlformats.org/officeDocument/2006/relationships/diagramQuickStyle" Target="../diagrams/quickStyle14.xml"/><Relationship Id="rId10" Type="http://schemas.openxmlformats.org/officeDocument/2006/relationships/diagramQuickStyle" Target="NULL"/><Relationship Id="rId4" Type="http://schemas.openxmlformats.org/officeDocument/2006/relationships/diagramLayout" Target="../diagrams/layout14.xml"/><Relationship Id="rId9" Type="http://schemas.openxmlformats.org/officeDocument/2006/relationships/diagramLayout" Target="NUL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9.xml"/><Relationship Id="rId7" Type="http://schemas.openxmlformats.org/officeDocument/2006/relationships/diagramColors" Target="../diagrams/colors16.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6.xml"/><Relationship Id="rId7" Type="http://schemas.openxmlformats.org/officeDocument/2006/relationships/diagramData" Target="../diagrams/data50.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AA47-9638-49F6-848D-724BA623E5BD}"/>
              </a:ext>
            </a:extLst>
          </p:cNvPr>
          <p:cNvSpPr>
            <a:spLocks noGrp="1"/>
          </p:cNvSpPr>
          <p:nvPr>
            <p:ph type="ctrTitle"/>
          </p:nvPr>
        </p:nvSpPr>
        <p:spPr>
          <a:xfrm>
            <a:off x="1136342" y="1642369"/>
            <a:ext cx="9783192" cy="2352582"/>
          </a:xfrm>
          <a:solidFill>
            <a:schemeClr val="bg1"/>
          </a:solidFill>
        </p:spPr>
        <p:txBody>
          <a:bodyPr/>
          <a:lstStyle/>
          <a:p>
            <a:pPr algn="ctr"/>
            <a:r>
              <a:rPr lang="en-GB" sz="4400" dirty="0"/>
              <a:t>Ashesi University</a:t>
            </a:r>
            <a:br>
              <a:rPr lang="en-GB" sz="4400" dirty="0"/>
            </a:br>
            <a:r>
              <a:rPr lang="en-GB" sz="4400" dirty="0"/>
              <a:t>department of business administration</a:t>
            </a:r>
            <a:br>
              <a:rPr lang="en-GB" sz="4400" dirty="0"/>
            </a:br>
            <a:br>
              <a:rPr lang="en-GB" sz="4400" dirty="0"/>
            </a:br>
            <a:r>
              <a:rPr lang="en-GB" sz="4400" dirty="0"/>
              <a:t>BUSA 224: Finance for non-finance managers</a:t>
            </a:r>
          </a:p>
        </p:txBody>
      </p:sp>
      <p:sp>
        <p:nvSpPr>
          <p:cNvPr id="3" name="Subtitle 2">
            <a:extLst>
              <a:ext uri="{FF2B5EF4-FFF2-40B4-BE49-F238E27FC236}">
                <a16:creationId xmlns:a16="http://schemas.microsoft.com/office/drawing/2014/main" id="{A072A358-41D4-4C90-8C53-323CB91D0014}"/>
              </a:ext>
            </a:extLst>
          </p:cNvPr>
          <p:cNvSpPr>
            <a:spLocks noGrp="1"/>
          </p:cNvSpPr>
          <p:nvPr>
            <p:ph type="subTitle" idx="1"/>
          </p:nvPr>
        </p:nvSpPr>
        <p:spPr>
          <a:xfrm>
            <a:off x="1069847" y="4795935"/>
            <a:ext cx="8420381" cy="1552051"/>
          </a:xfrm>
        </p:spPr>
        <p:txBody>
          <a:bodyPr>
            <a:normAutofit/>
          </a:bodyPr>
          <a:lstStyle/>
          <a:p>
            <a:pPr>
              <a:lnSpc>
                <a:spcPct val="100000"/>
              </a:lnSpc>
            </a:pPr>
            <a:r>
              <a:rPr lang="en-US" b="1" dirty="0"/>
              <a:t>Course Faculty: </a:t>
            </a:r>
          </a:p>
          <a:p>
            <a:pPr algn="ctr">
              <a:lnSpc>
                <a:spcPct val="100000"/>
              </a:lnSpc>
            </a:pPr>
            <a:r>
              <a:rPr lang="en-US" dirty="0"/>
              <a:t>A. </a:t>
            </a:r>
            <a:r>
              <a:rPr lang="en-US"/>
              <a:t>Alu</a:t>
            </a:r>
            <a:endParaRPr lang="en-US" dirty="0"/>
          </a:p>
        </p:txBody>
      </p:sp>
    </p:spTree>
    <p:extLst>
      <p:ext uri="{BB962C8B-B14F-4D97-AF65-F5344CB8AC3E}">
        <p14:creationId xmlns:p14="http://schemas.microsoft.com/office/powerpoint/2010/main" val="4241372088"/>
      </p:ext>
    </p:extLst>
  </p:cSld>
  <p:clrMapOvr>
    <a:masterClrMapping/>
  </p:clrMapOvr>
  <mc:AlternateContent xmlns:mc="http://schemas.openxmlformats.org/markup-compatibility/2006" xmlns:p14="http://schemas.microsoft.com/office/powerpoint/2010/main">
    <mc:Choice Requires="p14">
      <p:transition spd="slow" p14:dur="2000" advTm="14592"/>
    </mc:Choice>
    <mc:Fallback xmlns="">
      <p:transition spd="slow" advTm="14592"/>
    </mc:Fallback>
  </mc:AlternateContent>
  <p:extLst>
    <p:ext uri="{3A86A75C-4F4B-4683-9AE1-C65F6400EC91}">
      <p14:laserTraceLst xmlns:p14="http://schemas.microsoft.com/office/powerpoint/2010/main">
        <p14:tracePtLst>
          <p14:tracePt t="113" x="8181975" y="1819275"/>
          <p14:tracePt t="118" x="8164513" y="1844675"/>
          <p14:tracePt t="126" x="8131175" y="1895475"/>
          <p14:tracePt t="129" x="8113713" y="1903413"/>
          <p14:tracePt t="135" x="8096250" y="1920875"/>
          <p14:tracePt t="138" x="8070850" y="1938338"/>
          <p14:tracePt t="142" x="8062913" y="1963738"/>
          <p14:tracePt t="149" x="8045450" y="1979613"/>
          <p14:tracePt t="151" x="8037513" y="1989138"/>
          <p14:tracePt t="153" x="8029575" y="2005013"/>
          <p14:tracePt t="157" x="8012113" y="2014538"/>
          <p14:tracePt t="163" x="7994650" y="2030413"/>
          <p14:tracePt t="164" x="7986713" y="2039938"/>
          <p14:tracePt t="169" x="7977188" y="2047875"/>
          <p14:tracePt t="175" x="7961313" y="2055813"/>
          <p14:tracePt t="177" x="7951788" y="2055813"/>
          <p14:tracePt t="181" x="7951788" y="2065338"/>
          <p14:tracePt t="185" x="7943850" y="2065338"/>
          <p14:tracePt t="194" x="7935913" y="2065338"/>
          <p14:tracePt t="201" x="7926388" y="2073275"/>
          <p14:tracePt t="205" x="7918450" y="2082800"/>
          <p14:tracePt t="211" x="7910513" y="2090738"/>
          <p14:tracePt t="217" x="7893050" y="2098675"/>
          <p14:tracePt t="221" x="7893050" y="2108200"/>
          <p14:tracePt t="228" x="7875588" y="2116138"/>
          <p14:tracePt t="229" x="7859713" y="2124075"/>
          <p14:tracePt t="232" x="7842250" y="2141538"/>
          <p14:tracePt t="238" x="7824788" y="2149475"/>
          <p14:tracePt t="244" x="7807325" y="2166938"/>
          <p14:tracePt t="245" x="7781925" y="2174875"/>
          <p14:tracePt t="249" x="7766050" y="2184400"/>
          <p14:tracePt t="253" x="7756525" y="2192338"/>
          <p14:tracePt t="260" x="7731125" y="2209800"/>
          <p14:tracePt t="261" x="7715250" y="2217738"/>
          <p14:tracePt t="265" x="7688263" y="2227263"/>
          <p14:tracePt t="269" x="7680325" y="2235200"/>
          <p14:tracePt t="274" x="7654925" y="2243138"/>
          <p14:tracePt t="278" x="7646988" y="2252663"/>
          <p14:tracePt t="281" x="7629525" y="2260600"/>
          <p14:tracePt t="285" x="7621588" y="2260600"/>
          <p14:tracePt t="288" x="7612063" y="2268538"/>
          <p14:tracePt t="295" x="7612063" y="2278063"/>
          <p14:tracePt t="533" x="7604125" y="2278063"/>
          <p14:tracePt t="557" x="7604125" y="2293938"/>
          <p14:tracePt t="561" x="7604125" y="2311400"/>
          <p14:tracePt t="565" x="7596188" y="2362200"/>
          <p14:tracePt t="569" x="7586663" y="2405063"/>
          <p14:tracePt t="575" x="7570788" y="2463800"/>
          <p14:tracePt t="576" x="7553325" y="2524125"/>
          <p14:tracePt t="581" x="7545388" y="2582863"/>
          <p14:tracePt t="585" x="7518400" y="2643188"/>
          <p14:tracePt t="591" x="7510463" y="2701925"/>
          <p14:tracePt t="593" x="7502525" y="2770188"/>
          <p14:tracePt t="597" x="7485063" y="2830513"/>
          <p14:tracePt t="601" x="7477125" y="2871788"/>
          <p14:tracePt t="605" x="7451725" y="2922588"/>
          <p14:tracePt t="609" x="7442200" y="2965450"/>
          <p14:tracePt t="613" x="7434263" y="3016250"/>
          <p14:tracePt t="617" x="7434263" y="3059113"/>
          <p14:tracePt t="621" x="7426325" y="3101975"/>
          <p14:tracePt t="626" x="7426325" y="3144838"/>
          <p14:tracePt t="629" x="7416800" y="3178175"/>
          <p14:tracePt t="633" x="7408863" y="3228975"/>
          <p14:tracePt t="638" x="7400925" y="3263900"/>
          <p14:tracePt t="642" x="7391400" y="3305175"/>
          <p14:tracePt t="645" x="7383463" y="3340100"/>
          <p14:tracePt t="649" x="7373938" y="3373438"/>
          <p14:tracePt t="653" x="7373938" y="3416300"/>
          <p14:tracePt t="659" x="7366000" y="3449638"/>
          <p14:tracePt t="661" x="7366000" y="3475038"/>
          <p14:tracePt t="665" x="7358063" y="3509963"/>
          <p14:tracePt t="669" x="7348538" y="3543300"/>
          <p14:tracePt t="675" x="7332663" y="3568700"/>
          <p14:tracePt t="677" x="7323138" y="3603625"/>
          <p14:tracePt t="681" x="7307263" y="3636963"/>
          <p14:tracePt t="685" x="7297738" y="3662363"/>
          <p14:tracePt t="691" x="7297738" y="3687763"/>
          <p14:tracePt t="693" x="7281863" y="3722688"/>
          <p14:tracePt t="697" x="7281863" y="3748088"/>
          <p14:tracePt t="701" x="7272338" y="3773488"/>
          <p14:tracePt t="705" x="7272338" y="3781425"/>
          <p14:tracePt t="709" x="7272338" y="3798888"/>
          <p14:tracePt t="713" x="7272338" y="3806825"/>
          <p14:tracePt t="717" x="7272338" y="3816350"/>
          <p14:tracePt t="726" x="7272338" y="3824288"/>
          <p14:tracePt t="729" x="7272338" y="3841750"/>
          <p14:tracePt t="733" x="7272338" y="3849688"/>
          <p14:tracePt t="738" x="7272338" y="3867150"/>
          <p14:tracePt t="742" x="7264400" y="3875088"/>
          <p14:tracePt t="745" x="7264400" y="3883025"/>
          <p14:tracePt t="749" x="7256463" y="3892550"/>
          <p14:tracePt t="753" x="7256463" y="3900488"/>
          <p14:tracePt t="761" x="7246938" y="3908425"/>
          <p14:tracePt t="765" x="7246938" y="3917950"/>
          <p14:tracePt t="769" x="7246938" y="3925888"/>
          <p14:tracePt t="775" x="7246938" y="3935413"/>
          <p14:tracePt t="777" x="7246938" y="3943350"/>
          <p14:tracePt t="785" x="7246938" y="3960813"/>
          <p14:tracePt t="791" x="7239000" y="3968750"/>
          <p14:tracePt t="793" x="7229475" y="3968750"/>
          <p14:tracePt t="797" x="7229475" y="3976688"/>
          <p14:tracePt t="801" x="7221538" y="3994150"/>
          <p14:tracePt t="805" x="7221538" y="4002088"/>
          <p14:tracePt t="809" x="7213600" y="4019550"/>
          <p14:tracePt t="813" x="7213600" y="4027488"/>
          <p14:tracePt t="817" x="7204075" y="4027488"/>
          <p14:tracePt t="821" x="7196138" y="4044950"/>
          <p14:tracePt t="826" x="7196138" y="4052888"/>
          <p14:tracePt t="833" x="7188200" y="4062413"/>
          <p14:tracePt t="838" x="7178675" y="4070350"/>
          <p14:tracePt t="842" x="7170738" y="4070350"/>
          <p14:tracePt t="845" x="7170738" y="4087813"/>
          <p14:tracePt t="849" x="7170738" y="4095750"/>
          <p14:tracePt t="853" x="7162800" y="4105275"/>
          <p14:tracePt t="859" x="7153275" y="4113213"/>
          <p14:tracePt t="860" x="7145338" y="4130675"/>
          <p14:tracePt t="869" x="7137400" y="4146550"/>
          <p14:tracePt t="875" x="7127875" y="4156075"/>
          <p14:tracePt t="881" x="7119938" y="4164013"/>
          <p14:tracePt t="885" x="7119938" y="4171950"/>
          <p14:tracePt t="897" x="7112000" y="4171950"/>
          <p14:tracePt t="913" x="7112000" y="4181475"/>
          <p14:tracePt t="921" x="7112000" y="4189413"/>
          <p14:tracePt t="1013" x="7102475" y="4189413"/>
          <p14:tracePt t="11078" x="7094538" y="4189413"/>
          <p14:tracePt t="13544" x="7085013" y="4189413"/>
          <p14:tracePt t="13552" x="7102475" y="4189413"/>
          <p14:tracePt t="13557" x="7127875" y="4181475"/>
          <p14:tracePt t="13560" x="7204075" y="4146550"/>
          <p14:tracePt t="13564" x="7297738" y="4130675"/>
          <p14:tracePt t="13568" x="7383463" y="4105275"/>
          <p14:tracePt t="13573" x="7502525" y="4079875"/>
          <p14:tracePt t="13575" x="7596188" y="4062413"/>
          <p14:tracePt t="13580" x="7731125" y="4044950"/>
          <p14:tracePt t="13585" x="7842250" y="4037013"/>
          <p14:tracePt t="13589" x="7943850" y="4037013"/>
          <p14:tracePt t="13592" x="8054975" y="4027488"/>
          <p14:tracePt t="13596" x="8164513" y="4027488"/>
          <p14:tracePt t="13600" x="8266113" y="4027488"/>
          <p14:tracePt t="13606" x="8377238" y="4027488"/>
          <p14:tracePt t="13608" x="8478838" y="4027488"/>
          <p14:tracePt t="13612" x="8580438" y="4027488"/>
          <p14:tracePt t="13616" x="8691563" y="4027488"/>
          <p14:tracePt t="13622" x="8793163" y="4011613"/>
          <p14:tracePt t="13623" x="8878888" y="4011613"/>
          <p14:tracePt t="13628" x="8972550" y="4011613"/>
          <p14:tracePt t="13632" x="9056688" y="4011613"/>
          <p14:tracePt t="13637" x="9158288" y="4011613"/>
          <p14:tracePt t="13640" x="9261475" y="4011613"/>
          <p14:tracePt t="13644" x="9353550" y="4011613"/>
          <p14:tracePt t="13648" x="9456738" y="4002088"/>
          <p14:tracePt t="13653" x="9558338" y="4002088"/>
          <p14:tracePt t="13656" x="9667875" y="3994150"/>
          <p14:tracePt t="13660" x="9786938" y="3976688"/>
          <p14:tracePt t="13664" x="9898063" y="3976688"/>
          <p14:tracePt t="13668" x="9999663" y="3968750"/>
          <p14:tracePt t="13672" x="10085388" y="3968750"/>
          <p14:tracePt t="13676" x="10169525" y="3943350"/>
          <p14:tracePt t="13680" x="10245725" y="3935413"/>
          <p14:tracePt t="13685" x="10331450" y="3917950"/>
          <p14:tracePt t="13690" x="10407650" y="3892550"/>
          <p14:tracePt t="13692" x="10483850" y="3875088"/>
          <p14:tracePt t="13696" x="10569575" y="3849688"/>
          <p14:tracePt t="13700" x="10645775" y="3832225"/>
          <p14:tracePt t="13706" x="10714038" y="3816350"/>
          <p14:tracePt t="13707" x="10782300" y="3798888"/>
          <p14:tracePt t="13712" x="10848975" y="3773488"/>
          <p14:tracePt t="13716" x="10909300" y="3763963"/>
          <p14:tracePt t="13722" x="10968038" y="3756025"/>
          <p14:tracePt t="13724" x="11036300" y="3738563"/>
          <p14:tracePt t="13728" x="11096625" y="3713163"/>
          <p14:tracePt t="13732" x="11155363" y="3697288"/>
          <p14:tracePt t="13738" x="11215688" y="3671888"/>
          <p14:tracePt t="13740" x="11291888" y="3662363"/>
          <p14:tracePt t="13744" x="11350625" y="3654425"/>
          <p14:tracePt t="13748" x="11410950" y="3646488"/>
          <p14:tracePt t="13752" x="11469688" y="3636963"/>
          <p14:tracePt t="13756" x="11530013" y="3629025"/>
          <p14:tracePt t="13760" x="11606213" y="3603625"/>
          <p14:tracePt t="13764" x="11664950" y="3586163"/>
          <p14:tracePt t="13768" x="11741150" y="3560763"/>
          <p14:tracePt t="13772" x="11801475" y="3552825"/>
          <p14:tracePt t="13776" x="11860213" y="3535363"/>
          <p14:tracePt t="13780" x="11920538" y="3517900"/>
          <p14:tracePt t="13785" x="11961813" y="3509963"/>
          <p14:tracePt t="13789" x="12014200" y="3502025"/>
          <p14:tracePt t="13792" x="12047538" y="3492500"/>
          <p14:tracePt t="13796" x="12055475" y="3484563"/>
          <p14:tracePt t="13800" x="12072938" y="3484563"/>
          <p14:tracePt t="13815" x="12080875" y="3484563"/>
          <p14:tracePt t="13832" x="12090400" y="3484563"/>
          <p14:tracePt t="13848" x="12098338" y="3484563"/>
          <p14:tracePt t="13853" x="12106275" y="3484563"/>
          <p14:tracePt t="13856" x="12123738" y="3475038"/>
          <p14:tracePt t="13860" x="12149138" y="3467100"/>
          <p14:tracePt t="13864" x="12166600" y="346710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418339" y="393540"/>
            <a:ext cx="3532867" cy="1620456"/>
          </a:xfrm>
          <a:solidFill>
            <a:schemeClr val="bg1"/>
          </a:solidFill>
        </p:spPr>
        <p:txBody>
          <a:bodyPr anchor="ctr"/>
          <a:lstStyle/>
          <a:p>
            <a:pPr algn="ctr"/>
            <a:r>
              <a:rPr lang="en-GB" dirty="0"/>
              <a:t>Illustration 1: Measuring return</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418340" y="2304149"/>
            <a:ext cx="3532868" cy="3235516"/>
          </a:xfrm>
          <a:solidFill>
            <a:schemeClr val="bg1"/>
          </a:solidFill>
        </p:spPr>
        <p:txBody>
          <a:bodyPr>
            <a:normAutofit/>
          </a:bodyPr>
          <a:lstStyle/>
          <a:p>
            <a:r>
              <a:rPr lang="en-GB" sz="2200" dirty="0">
                <a:solidFill>
                  <a:schemeClr val="tx1"/>
                </a:solidFill>
              </a:rPr>
              <a:t>In this illustration, I explain how to compute annual rate of return from historical data.</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the accompanying video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10</a:t>
            </a:fld>
            <a:endParaRPr lang="en-US" dirty="0"/>
          </a:p>
        </p:txBody>
      </p:sp>
      <p:pic>
        <p:nvPicPr>
          <p:cNvPr id="11" name="Content Placeholder 10">
            <a:extLst>
              <a:ext uri="{FF2B5EF4-FFF2-40B4-BE49-F238E27FC236}">
                <a16:creationId xmlns:a16="http://schemas.microsoft.com/office/drawing/2014/main" id="{D03A3C50-5933-4C66-8D92-2BEA1A0A3E1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337351" y="393541"/>
            <a:ext cx="7627073" cy="4817652"/>
          </a:xfrm>
        </p:spPr>
      </p:pic>
    </p:spTree>
    <p:extLst>
      <p:ext uri="{BB962C8B-B14F-4D97-AF65-F5344CB8AC3E}">
        <p14:creationId xmlns:p14="http://schemas.microsoft.com/office/powerpoint/2010/main" val="1679646050"/>
      </p:ext>
    </p:extLst>
  </p:cSld>
  <p:clrMapOvr>
    <a:masterClrMapping/>
  </p:clrMapOvr>
  <mc:AlternateContent xmlns:mc="http://schemas.openxmlformats.org/markup-compatibility/2006" xmlns:p14="http://schemas.microsoft.com/office/powerpoint/2010/main">
    <mc:Choice Requires="p14">
      <p:transition spd="slow" p14:dur="2000" advTm="210087"/>
    </mc:Choice>
    <mc:Fallback xmlns="">
      <p:transition spd="slow" advTm="210087"/>
    </mc:Fallback>
  </mc:AlternateContent>
  <p:extLst>
    <p:ext uri="{E180D4A7-C9FB-4DFB-919C-405C955672EB}">
      <p14:showEvtLst xmlns:p14="http://schemas.microsoft.com/office/powerpoint/2010/main">
        <p14:playEvt time="41237" objId="8"/>
        <p14:triggerEvt type="onClick" time="41237" objId="8"/>
        <p14:pauseEvt time="210087" objId="8"/>
        <p14:stopEvt time="210087" objId="8"/>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solidFill>
            <a:schemeClr val="bg1"/>
          </a:solidFill>
        </p:spPr>
        <p:txBody>
          <a:bodyPr anchor="ctr"/>
          <a:lstStyle/>
          <a:p>
            <a:pPr algn="ctr"/>
            <a:r>
              <a:rPr lang="en-GB" dirty="0"/>
              <a:t>Measuring 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9FB88-E0D1-45B8-BE10-778AF5295692}"/>
                  </a:ext>
                </a:extLst>
              </p:cNvPr>
              <p:cNvSpPr>
                <a:spLocks noGrp="1"/>
              </p:cNvSpPr>
              <p:nvPr>
                <p:ph idx="1"/>
              </p:nvPr>
            </p:nvSpPr>
            <p:spPr>
              <a:xfrm>
                <a:off x="601884" y="358815"/>
                <a:ext cx="7362539" cy="5813386"/>
              </a:xfrm>
            </p:spPr>
            <p:txBody>
              <a:bodyPr>
                <a:normAutofit/>
              </a:bodyPr>
              <a:lstStyle/>
              <a:p>
                <a:r>
                  <a:rPr lang="en-GB" sz="2800" dirty="0"/>
                  <a:t>First, estimate the expected or average return in the distribution of returns:</a:t>
                </a:r>
              </a:p>
              <a:p>
                <a:pPr lvl="1"/>
                <a14:m>
                  <m:oMath xmlns:m="http://schemas.openxmlformats.org/officeDocument/2006/math">
                    <m:r>
                      <m:rPr>
                        <m:sty m:val="p"/>
                      </m:rPr>
                      <a:rPr lang="en-GB" sz="2800">
                        <a:latin typeface="Cambria Math" panose="02040503050406030204" pitchFamily="18" charset="0"/>
                      </a:rPr>
                      <m:t>E</m:t>
                    </m:r>
                    <m:d>
                      <m:dPr>
                        <m:ctrlPr>
                          <a:rPr lang="en-US" sz="2800" i="1">
                            <a:latin typeface="Cambria Math" panose="02040503050406030204" pitchFamily="18" charset="0"/>
                          </a:rPr>
                        </m:ctrlPr>
                      </m:dPr>
                      <m:e>
                        <m:r>
                          <m:rPr>
                            <m:sty m:val="p"/>
                          </m:rPr>
                          <a:rPr lang="en-GB" sz="2800">
                            <a:latin typeface="Cambria Math" panose="02040503050406030204" pitchFamily="18" charset="0"/>
                          </a:rPr>
                          <m:t>R</m:t>
                        </m:r>
                      </m:e>
                    </m:d>
                    <m:r>
                      <a:rPr lang="en-GB" sz="2800">
                        <a:latin typeface="Cambria Math" panose="02040503050406030204" pitchFamily="18" charset="0"/>
                      </a:rPr>
                      <m:t>= </m:t>
                    </m:r>
                    <m:nary>
                      <m:naryPr>
                        <m:chr m:val="∑"/>
                        <m:limLoc m:val="undOvr"/>
                        <m:ctrlPr>
                          <a:rPr lang="en-US" sz="2800" i="1">
                            <a:latin typeface="Cambria Math" panose="02040503050406030204" pitchFamily="18" charset="0"/>
                          </a:rPr>
                        </m:ctrlPr>
                      </m:naryPr>
                      <m:sub>
                        <m:r>
                          <m:rPr>
                            <m:sty m:val="p"/>
                          </m:rPr>
                          <a:rPr lang="en-GB" sz="2800">
                            <a:latin typeface="Cambria Math" panose="02040503050406030204" pitchFamily="18" charset="0"/>
                          </a:rPr>
                          <m:t>i</m:t>
                        </m:r>
                        <m:r>
                          <a:rPr lang="en-GB" sz="2800">
                            <a:latin typeface="Cambria Math" panose="02040503050406030204" pitchFamily="18" charset="0"/>
                          </a:rPr>
                          <m:t>=1</m:t>
                        </m:r>
                      </m:sub>
                      <m:sup>
                        <m:r>
                          <m:rPr>
                            <m:sty m:val="p"/>
                          </m:rPr>
                          <a:rPr lang="en-GB" sz="2800">
                            <a:latin typeface="Cambria Math" panose="02040503050406030204" pitchFamily="18" charset="0"/>
                          </a:rPr>
                          <m:t>n</m:t>
                        </m:r>
                      </m:sup>
                      <m:e>
                        <m:sSub>
                          <m:sSubPr>
                            <m:ctrlPr>
                              <a:rPr lang="en-US" sz="2800" i="1">
                                <a:latin typeface="Cambria Math" panose="02040503050406030204" pitchFamily="18" charset="0"/>
                              </a:rPr>
                            </m:ctrlPr>
                          </m:sSubPr>
                          <m:e>
                            <m:r>
                              <m:rPr>
                                <m:sty m:val="p"/>
                              </m:rPr>
                              <a:rPr lang="en-GB" sz="2800">
                                <a:latin typeface="Cambria Math" panose="02040503050406030204" pitchFamily="18" charset="0"/>
                              </a:rPr>
                              <m:t>R</m:t>
                            </m:r>
                          </m:e>
                          <m:sub>
                            <m:r>
                              <m:rPr>
                                <m:sty m:val="p"/>
                              </m:rPr>
                              <a:rPr lang="en-GB" sz="2800">
                                <a:latin typeface="Cambria Math" panose="02040503050406030204" pitchFamily="18" charset="0"/>
                              </a:rPr>
                              <m:t>i</m:t>
                            </m:r>
                          </m:sub>
                        </m:sSub>
                        <m:r>
                          <a:rPr lang="en-GB" sz="2800" i="1">
                            <a:latin typeface="Cambria Math" panose="02040503050406030204" pitchFamily="18" charset="0"/>
                          </a:rPr>
                          <m:t>∗</m:t>
                        </m:r>
                        <m:r>
                          <m:rPr>
                            <m:sty m:val="p"/>
                          </m:rPr>
                          <a:rPr lang="en-GB" sz="2800">
                            <a:latin typeface="Cambria Math" panose="02040503050406030204" pitchFamily="18" charset="0"/>
                          </a:rPr>
                          <m:t>P</m:t>
                        </m:r>
                        <m:r>
                          <a:rPr lang="en-GB"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GB" sz="2800">
                                <a:latin typeface="Cambria Math" panose="02040503050406030204" pitchFamily="18" charset="0"/>
                              </a:rPr>
                              <m:t>R</m:t>
                            </m:r>
                          </m:e>
                          <m:sub>
                            <m:r>
                              <m:rPr>
                                <m:sty m:val="p"/>
                              </m:rPr>
                              <a:rPr lang="en-GB" sz="2800">
                                <a:latin typeface="Cambria Math" panose="02040503050406030204" pitchFamily="18" charset="0"/>
                              </a:rPr>
                              <m:t>i</m:t>
                            </m:r>
                          </m:sub>
                        </m:sSub>
                        <m:r>
                          <a:rPr lang="en-GB" sz="2800">
                            <a:latin typeface="Cambria Math" panose="02040503050406030204" pitchFamily="18" charset="0"/>
                          </a:rPr>
                          <m:t>)</m:t>
                        </m:r>
                      </m:e>
                    </m:nary>
                  </m:oMath>
                </a14:m>
                <a:endParaRPr lang="en-US" sz="2800" dirty="0"/>
              </a:p>
              <a:p>
                <a:pPr lvl="1"/>
                <a:endParaRPr lang="en-US" sz="2800" dirty="0"/>
              </a:p>
              <a:p>
                <a:r>
                  <a:rPr lang="en-GB" sz="2800" dirty="0"/>
                  <a:t>Second, estimate the variance in the distribution of returns:</a:t>
                </a:r>
              </a:p>
              <a:p>
                <a:pPr lvl="1"/>
                <a14:m>
                  <m:oMath xmlns:m="http://schemas.openxmlformats.org/officeDocument/2006/math">
                    <m:r>
                      <m:rPr>
                        <m:sty m:val="p"/>
                      </m:rPr>
                      <a:rPr lang="en-GB" sz="2800">
                        <a:latin typeface="Cambria Math" panose="02040503050406030204" pitchFamily="18" charset="0"/>
                      </a:rPr>
                      <m:t>Var</m:t>
                    </m:r>
                    <m:d>
                      <m:dPr>
                        <m:ctrlPr>
                          <a:rPr lang="en-US" sz="2800" i="1">
                            <a:latin typeface="Cambria Math" panose="02040503050406030204" pitchFamily="18" charset="0"/>
                          </a:rPr>
                        </m:ctrlPr>
                      </m:dPr>
                      <m:e>
                        <m:r>
                          <m:rPr>
                            <m:sty m:val="p"/>
                          </m:rPr>
                          <a:rPr lang="en-GB" sz="2800">
                            <a:latin typeface="Cambria Math" panose="02040503050406030204" pitchFamily="18" charset="0"/>
                          </a:rPr>
                          <m:t>R</m:t>
                        </m:r>
                      </m:e>
                    </m:d>
                    <m:r>
                      <a:rPr lang="en-GB" sz="2800">
                        <a:latin typeface="Cambria Math" panose="02040503050406030204" pitchFamily="18" charset="0"/>
                      </a:rPr>
                      <m:t>=</m:t>
                    </m:r>
                    <m:nary>
                      <m:naryPr>
                        <m:chr m:val="∑"/>
                        <m:limLoc m:val="undOvr"/>
                        <m:ctrlPr>
                          <a:rPr lang="en-US" sz="2800" i="1">
                            <a:latin typeface="Cambria Math" panose="02040503050406030204" pitchFamily="18" charset="0"/>
                          </a:rPr>
                        </m:ctrlPr>
                      </m:naryPr>
                      <m:sub>
                        <m:r>
                          <m:rPr>
                            <m:sty m:val="p"/>
                          </m:rPr>
                          <a:rPr lang="en-GB" sz="2800">
                            <a:latin typeface="Cambria Math" panose="02040503050406030204" pitchFamily="18" charset="0"/>
                          </a:rPr>
                          <m:t>i</m:t>
                        </m:r>
                        <m:r>
                          <a:rPr lang="en-GB" sz="2800">
                            <a:latin typeface="Cambria Math" panose="02040503050406030204" pitchFamily="18" charset="0"/>
                          </a:rPr>
                          <m:t>=1</m:t>
                        </m:r>
                      </m:sub>
                      <m:sup>
                        <m:r>
                          <m:rPr>
                            <m:sty m:val="p"/>
                          </m:rPr>
                          <a:rPr lang="en-GB" sz="2800">
                            <a:latin typeface="Cambria Math" panose="02040503050406030204" pitchFamily="18" charset="0"/>
                          </a:rPr>
                          <m:t>n</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GB" sz="2800">
                                        <a:latin typeface="Cambria Math" panose="02040503050406030204" pitchFamily="18" charset="0"/>
                                      </a:rPr>
                                      <m:t>R</m:t>
                                    </m:r>
                                  </m:e>
                                  <m:sub>
                                    <m:r>
                                      <m:rPr>
                                        <m:sty m:val="p"/>
                                      </m:rPr>
                                      <a:rPr lang="en-GB" sz="2800">
                                        <a:latin typeface="Cambria Math" panose="02040503050406030204" pitchFamily="18" charset="0"/>
                                      </a:rPr>
                                      <m:t>i</m:t>
                                    </m:r>
                                  </m:sub>
                                </m:sSub>
                                <m:r>
                                  <a:rPr lang="en-GB" sz="2800" i="1">
                                    <a:latin typeface="Cambria Math" panose="02040503050406030204" pitchFamily="18" charset="0"/>
                                  </a:rPr>
                                  <m:t>−</m:t>
                                </m:r>
                                <m:r>
                                  <m:rPr>
                                    <m:sty m:val="p"/>
                                  </m:rPr>
                                  <a:rPr lang="en-GB" sz="2800">
                                    <a:latin typeface="Cambria Math" panose="02040503050406030204" pitchFamily="18" charset="0"/>
                                  </a:rPr>
                                  <m:t>E</m:t>
                                </m:r>
                                <m:d>
                                  <m:dPr>
                                    <m:ctrlPr>
                                      <a:rPr lang="en-US" sz="2800" i="1">
                                        <a:latin typeface="Cambria Math" panose="02040503050406030204" pitchFamily="18" charset="0"/>
                                      </a:rPr>
                                    </m:ctrlPr>
                                  </m:dPr>
                                  <m:e>
                                    <m:r>
                                      <m:rPr>
                                        <m:sty m:val="p"/>
                                      </m:rPr>
                                      <a:rPr lang="en-GB" sz="2800">
                                        <a:latin typeface="Cambria Math" panose="02040503050406030204" pitchFamily="18" charset="0"/>
                                      </a:rPr>
                                      <m:t>R</m:t>
                                    </m:r>
                                  </m:e>
                                </m:d>
                              </m:e>
                            </m:d>
                          </m:e>
                          <m:sup>
                            <m:r>
                              <a:rPr lang="en-GB" sz="2800">
                                <a:latin typeface="Cambria Math" panose="02040503050406030204" pitchFamily="18" charset="0"/>
                              </a:rPr>
                              <m:t>2</m:t>
                            </m:r>
                          </m:sup>
                        </m:sSup>
                        <m:r>
                          <a:rPr lang="en-GB" sz="2800" i="1">
                            <a:latin typeface="Cambria Math" panose="02040503050406030204" pitchFamily="18" charset="0"/>
                          </a:rPr>
                          <m:t>∗</m:t>
                        </m:r>
                        <m:r>
                          <m:rPr>
                            <m:sty m:val="p"/>
                          </m:rPr>
                          <a:rPr lang="en-GB" sz="2800">
                            <a:latin typeface="Cambria Math" panose="02040503050406030204" pitchFamily="18" charset="0"/>
                          </a:rPr>
                          <m:t>P</m:t>
                        </m:r>
                        <m:r>
                          <a:rPr lang="en-GB"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GB" sz="2800">
                                <a:latin typeface="Cambria Math" panose="02040503050406030204" pitchFamily="18" charset="0"/>
                              </a:rPr>
                              <m:t>R</m:t>
                            </m:r>
                          </m:e>
                          <m:sub>
                            <m:r>
                              <m:rPr>
                                <m:sty m:val="p"/>
                              </m:rPr>
                              <a:rPr lang="en-GB" sz="2800">
                                <a:latin typeface="Cambria Math" panose="02040503050406030204" pitchFamily="18" charset="0"/>
                              </a:rPr>
                              <m:t>i</m:t>
                            </m:r>
                          </m:sub>
                        </m:sSub>
                        <m:r>
                          <a:rPr lang="en-GB" sz="2800">
                            <a:latin typeface="Cambria Math" panose="02040503050406030204" pitchFamily="18" charset="0"/>
                          </a:rPr>
                          <m:t>)</m:t>
                        </m:r>
                      </m:e>
                    </m:nary>
                  </m:oMath>
                </a14:m>
                <a:endParaRPr lang="en-US" sz="2800" dirty="0"/>
              </a:p>
              <a:p>
                <a:pPr lvl="1"/>
                <a14:m>
                  <m:oMath xmlns:m="http://schemas.openxmlformats.org/officeDocument/2006/math">
                    <m:r>
                      <m:rPr>
                        <m:sty m:val="p"/>
                      </m:rPr>
                      <a:rPr lang="en-US" sz="2800">
                        <a:latin typeface="Cambria Math" panose="02040503050406030204" pitchFamily="18" charset="0"/>
                      </a:rPr>
                      <m:t>Var</m:t>
                    </m:r>
                    <m:r>
                      <a:rPr lang="en-US" sz="2800">
                        <a:latin typeface="Cambria Math" panose="02040503050406030204" pitchFamily="18" charset="0"/>
                      </a:rPr>
                      <m:t> (</m:t>
                    </m:r>
                    <m:r>
                      <m:rPr>
                        <m:sty m:val="p"/>
                      </m:rPr>
                      <a:rPr lang="en-US" sz="2800" b="0" i="0" smtClean="0">
                        <a:latin typeface="Cambria Math" panose="02040503050406030204" pitchFamily="18" charset="0"/>
                      </a:rPr>
                      <m:t>r</m:t>
                    </m:r>
                    <m:r>
                      <a:rPr lang="en-US" sz="2800">
                        <a:latin typeface="Cambria Math" panose="02040503050406030204" pitchFamily="18" charset="0"/>
                      </a:rPr>
                      <m:t>)=</m:t>
                    </m:r>
                    <m:f>
                      <m:fPr>
                        <m:ctrlPr>
                          <a:rPr lang="en-US" sz="2800" i="1">
                            <a:latin typeface="Cambria Math" panose="02040503050406030204" pitchFamily="18" charset="0"/>
                          </a:rPr>
                        </m:ctrlPr>
                      </m:fPr>
                      <m:num>
                        <m:r>
                          <a:rPr lang="en-US" sz="2800">
                            <a:latin typeface="Cambria Math" panose="02040503050406030204" pitchFamily="18" charset="0"/>
                          </a:rPr>
                          <m:t>1</m:t>
                        </m:r>
                      </m:num>
                      <m:den>
                        <m:r>
                          <m:rPr>
                            <m:sty m:val="p"/>
                          </m:rPr>
                          <a:rPr lang="en-US" sz="2800">
                            <a:latin typeface="Cambria Math" panose="02040503050406030204" pitchFamily="18" charset="0"/>
                          </a:rPr>
                          <m:t>n</m:t>
                        </m:r>
                        <m:r>
                          <a:rPr lang="en-US" sz="2800" i="1">
                            <a:latin typeface="Cambria Math" panose="02040503050406030204" pitchFamily="18" charset="0"/>
                          </a:rPr>
                          <m:t>−</m:t>
                        </m:r>
                        <m:r>
                          <a:rPr lang="en-US" sz="2800">
                            <a:latin typeface="Cambria Math" panose="02040503050406030204" pitchFamily="18" charset="0"/>
                          </a:rPr>
                          <m:t>1</m:t>
                        </m:r>
                      </m:den>
                    </m:f>
                    <m:nary>
                      <m:naryPr>
                        <m:chr m:val="∑"/>
                        <m:limLoc m:val="undOvr"/>
                        <m:ctrlPr>
                          <a:rPr lang="en-US" sz="2800" i="1">
                            <a:latin typeface="Cambria Math" panose="02040503050406030204" pitchFamily="18" charset="0"/>
                          </a:rPr>
                        </m:ctrlPr>
                      </m:naryPr>
                      <m:sub>
                        <m:r>
                          <m:rPr>
                            <m:sty m:val="p"/>
                          </m:rPr>
                          <a:rPr lang="en-US" sz="2800">
                            <a:latin typeface="Cambria Math" panose="02040503050406030204" pitchFamily="18" charset="0"/>
                          </a:rPr>
                          <m:t>s</m:t>
                        </m:r>
                        <m:r>
                          <a:rPr lang="en-US" sz="2800">
                            <a:latin typeface="Cambria Math" panose="02040503050406030204" pitchFamily="18" charset="0"/>
                          </a:rPr>
                          <m:t>=1</m:t>
                        </m:r>
                      </m:sub>
                      <m:sup>
                        <m:r>
                          <m:rPr>
                            <m:sty m:val="p"/>
                          </m:rPr>
                          <a:rPr lang="en-US" sz="2800">
                            <a:latin typeface="Cambria Math" panose="02040503050406030204" pitchFamily="18" charset="0"/>
                          </a:rPr>
                          <m:t>n</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d>
                                  <m:dPr>
                                    <m:ctrlPr>
                                      <a:rPr lang="en-US" sz="2800" i="1">
                                        <a:latin typeface="Cambria Math" panose="02040503050406030204" pitchFamily="18" charset="0"/>
                                      </a:rPr>
                                    </m:ctrlPr>
                                  </m:dPr>
                                  <m:e>
                                    <m:r>
                                      <m:rPr>
                                        <m:sty m:val="p"/>
                                      </m:rPr>
                                      <a:rPr lang="en-US" sz="2800">
                                        <a:latin typeface="Cambria Math" panose="02040503050406030204" pitchFamily="18" charset="0"/>
                                      </a:rPr>
                                      <m:t>s</m:t>
                                    </m:r>
                                  </m:e>
                                </m:d>
                                <m:r>
                                  <a:rPr lang="en-US" sz="2800" i="1">
                                    <a:latin typeface="Cambria Math" panose="02040503050406030204" pitchFamily="18" charset="0"/>
                                  </a:rPr>
                                  <m:t>−</m:t>
                                </m:r>
                                <m:acc>
                                  <m:accPr>
                                    <m:chr m:val="̅"/>
                                    <m:ctrlPr>
                                      <a:rPr lang="en-US" sz="2800" i="1">
                                        <a:latin typeface="Cambria Math" panose="02040503050406030204" pitchFamily="18" charset="0"/>
                                      </a:rPr>
                                    </m:ctrlPr>
                                  </m:accPr>
                                  <m:e>
                                    <m:r>
                                      <m:rPr>
                                        <m:sty m:val="p"/>
                                      </m:rPr>
                                      <a:rPr lang="en-US" sz="2800">
                                        <a:latin typeface="Cambria Math" panose="02040503050406030204" pitchFamily="18" charset="0"/>
                                      </a:rPr>
                                      <m:t>r</m:t>
                                    </m:r>
                                  </m:e>
                                </m:acc>
                              </m:e>
                            </m:d>
                          </m:e>
                          <m:sup>
                            <m:r>
                              <a:rPr lang="en-US" sz="2800">
                                <a:latin typeface="Cambria Math" panose="02040503050406030204" pitchFamily="18" charset="0"/>
                              </a:rPr>
                              <m:t>2</m:t>
                            </m:r>
                          </m:sup>
                        </m:sSup>
                      </m:e>
                    </m:nary>
                  </m:oMath>
                </a14:m>
                <a:endParaRPr lang="en-US" sz="2800" dirty="0"/>
              </a:p>
              <a:p>
                <a:pPr lvl="1"/>
                <a:endParaRPr lang="en-US" sz="2800" dirty="0"/>
              </a:p>
              <a:p>
                <a:r>
                  <a:rPr lang="en-GB" sz="2800" dirty="0"/>
                  <a:t>Third, estimate the standard deviation:</a:t>
                </a:r>
              </a:p>
              <a:p>
                <a:pPr lvl="1"/>
                <a:r>
                  <a:rPr lang="en-GB" sz="2800" dirty="0"/>
                  <a:t>STDEV = square root of variance</a:t>
                </a:r>
              </a:p>
            </p:txBody>
          </p:sp>
        </mc:Choice>
        <mc:Fallback xmlns="">
          <p:sp>
            <p:nvSpPr>
              <p:cNvPr id="3" name="Content Placeholder 2">
                <a:extLst>
                  <a:ext uri="{FF2B5EF4-FFF2-40B4-BE49-F238E27FC236}">
                    <a16:creationId xmlns:a16="http://schemas.microsoft.com/office/drawing/2014/main" id="{24E9FB88-E0D1-45B8-BE10-778AF5295692}"/>
                  </a:ext>
                </a:extLst>
              </p:cNvPr>
              <p:cNvSpPr>
                <a:spLocks noGrp="1" noRot="1" noChangeAspect="1" noMove="1" noResize="1" noEditPoints="1" noAdjustHandles="1" noChangeArrowheads="1" noChangeShapeType="1" noTextEdit="1"/>
              </p:cNvSpPr>
              <p:nvPr>
                <p:ph idx="1"/>
              </p:nvPr>
            </p:nvSpPr>
            <p:spPr>
              <a:xfrm>
                <a:off x="601884" y="358815"/>
                <a:ext cx="7362539" cy="5813386"/>
              </a:xfrm>
              <a:blipFill>
                <a:blip r:embed="rId2"/>
                <a:stretch>
                  <a:fillRect l="-1160" t="-1992"/>
                </a:stretch>
              </a:blipFill>
            </p:spPr>
            <p:txBody>
              <a:bodyPr/>
              <a:lstStyle/>
              <a:p>
                <a:r>
                  <a:rPr lang="en-GB">
                    <a:noFill/>
                  </a:rPr>
                  <a:t> </a:t>
                </a:r>
              </a:p>
            </p:txBody>
          </p:sp>
        </mc:Fallback>
      </mc:AlternateContent>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554664"/>
            <a:ext cx="3200400" cy="3617536"/>
          </a:xfrm>
          <a:solidFill>
            <a:schemeClr val="bg1"/>
          </a:solidFill>
        </p:spPr>
        <p:txBody>
          <a:bodyPr>
            <a:normAutofit fontScale="92500"/>
          </a:bodyPr>
          <a:lstStyle/>
          <a:p>
            <a:r>
              <a:rPr lang="en-GB" sz="2200" dirty="0">
                <a:solidFill>
                  <a:schemeClr val="tx1"/>
                </a:solidFill>
              </a:rPr>
              <a:t>Risk is measured from a distribution of returns. </a:t>
            </a:r>
          </a:p>
          <a:p>
            <a:r>
              <a:rPr lang="en-GB" sz="2200" dirty="0">
                <a:solidFill>
                  <a:schemeClr val="tx1"/>
                </a:solidFill>
              </a:rPr>
              <a:t>The variance and standard deviation are the statistical measures of variability in returns (i.e., risk).</a:t>
            </a:r>
          </a:p>
          <a:p>
            <a:r>
              <a:rPr lang="en-GB" sz="2200" dirty="0">
                <a:solidFill>
                  <a:schemeClr val="tx1"/>
                </a:solidFill>
              </a:rPr>
              <a:t>The higher the standard deviation, the higher the variability in returns.</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3642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heel(1)">
                                      <p:cBhvr>
                                        <p:cTn id="15" dur="2000"/>
                                        <p:tgtEl>
                                          <p:spTgt spid="3">
                                            <p:txEl>
                                              <p:pRg st="3" end="3"/>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heel(1)">
                                      <p:cBhvr>
                                        <p:cTn id="18" dur="2000"/>
                                        <p:tgtEl>
                                          <p:spTgt spid="3">
                                            <p:txEl>
                                              <p:pRg st="4" end="4"/>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heel(1)">
                                      <p:cBhvr>
                                        <p:cTn id="21" dur="20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heel(1)">
                                      <p:cBhvr>
                                        <p:cTn id="26" dur="2000"/>
                                        <p:tgtEl>
                                          <p:spTgt spid="3">
                                            <p:txEl>
                                              <p:pRg st="7" end="7"/>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heel(1)">
                                      <p:cBhvr>
                                        <p:cTn id="2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685800"/>
            <a:ext cx="3401568" cy="1737360"/>
          </a:xfrm>
          <a:solidFill>
            <a:schemeClr val="bg1"/>
          </a:solidFill>
        </p:spPr>
        <p:txBody>
          <a:bodyPr anchor="ctr"/>
          <a:lstStyle/>
          <a:p>
            <a:pPr algn="ctr"/>
            <a:r>
              <a:rPr lang="en-GB" dirty="0"/>
              <a:t>Illustration 2: Measuring risk</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554664"/>
            <a:ext cx="3401568" cy="3047146"/>
          </a:xfrm>
          <a:solidFill>
            <a:schemeClr val="bg1"/>
          </a:solidFill>
        </p:spPr>
        <p:txBody>
          <a:bodyPr>
            <a:normAutofit fontScale="92500" lnSpcReduction="20000"/>
          </a:bodyPr>
          <a:lstStyle/>
          <a:p>
            <a:r>
              <a:rPr lang="en-GB" sz="2200" dirty="0">
                <a:solidFill>
                  <a:schemeClr val="tx1"/>
                </a:solidFill>
              </a:rPr>
              <a:t>In this illustration, I demonstrate the computation of average return and standard deviation from a distribution of historical returns.</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the accompanying video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11" name="Content Placeholder 10">
            <a:extLst>
              <a:ext uri="{FF2B5EF4-FFF2-40B4-BE49-F238E27FC236}">
                <a16:creationId xmlns:a16="http://schemas.microsoft.com/office/drawing/2014/main" id="{60F72A8A-A5D4-4111-BE98-848704F15F5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21437" y="621438"/>
            <a:ext cx="7226423" cy="4980372"/>
          </a:xfrm>
        </p:spPr>
      </p:pic>
    </p:spTree>
    <p:extLst>
      <p:ext uri="{BB962C8B-B14F-4D97-AF65-F5344CB8AC3E}">
        <p14:creationId xmlns:p14="http://schemas.microsoft.com/office/powerpoint/2010/main" val="289560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solidFill>
            <a:schemeClr val="bg1"/>
          </a:solidFill>
        </p:spPr>
        <p:txBody>
          <a:bodyPr anchor="ctr"/>
          <a:lstStyle/>
          <a:p>
            <a:pPr algn="ctr"/>
            <a:r>
              <a:rPr lang="en-GB" dirty="0"/>
              <a:t>Illustration 3: Measuring risk</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554663"/>
            <a:ext cx="3200400" cy="3017462"/>
          </a:xfrm>
          <a:solidFill>
            <a:schemeClr val="bg1"/>
          </a:solidFill>
        </p:spPr>
        <p:txBody>
          <a:bodyPr>
            <a:normAutofit fontScale="92500" lnSpcReduction="20000"/>
          </a:bodyPr>
          <a:lstStyle/>
          <a:p>
            <a:r>
              <a:rPr lang="en-GB" sz="2200" dirty="0">
                <a:solidFill>
                  <a:schemeClr val="tx1"/>
                </a:solidFill>
              </a:rPr>
              <a:t>In this illustration, I demonstrate the computation of expected return and standard deviation from a distribution of projected returns.</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screen recording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13</a:t>
            </a:fld>
            <a:endParaRPr lang="en-US" dirty="0"/>
          </a:p>
        </p:txBody>
      </p:sp>
      <p:pic>
        <p:nvPicPr>
          <p:cNvPr id="11" name="Content Placeholder 10">
            <a:extLst>
              <a:ext uri="{FF2B5EF4-FFF2-40B4-BE49-F238E27FC236}">
                <a16:creationId xmlns:a16="http://schemas.microsoft.com/office/drawing/2014/main" id="{A011F5EE-4E22-4816-941F-B586DDC6B43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441959" y="870012"/>
            <a:ext cx="7450289" cy="4536489"/>
          </a:xfrm>
        </p:spPr>
      </p:pic>
    </p:spTree>
    <p:extLst>
      <p:ext uri="{BB962C8B-B14F-4D97-AF65-F5344CB8AC3E}">
        <p14:creationId xmlns:p14="http://schemas.microsoft.com/office/powerpoint/2010/main" val="275842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612F-851C-41D8-83DE-6001ECE5F3E6}"/>
              </a:ext>
            </a:extLst>
          </p:cNvPr>
          <p:cNvSpPr>
            <a:spLocks noGrp="1"/>
          </p:cNvSpPr>
          <p:nvPr>
            <p:ph type="title"/>
          </p:nvPr>
        </p:nvSpPr>
        <p:spPr>
          <a:solidFill>
            <a:schemeClr val="bg1"/>
          </a:solidFill>
        </p:spPr>
        <p:txBody>
          <a:bodyPr anchor="ctr"/>
          <a:lstStyle/>
          <a:p>
            <a:pPr algn="ctr"/>
            <a:r>
              <a:rPr lang="en-GB" dirty="0"/>
              <a:t>Using standard deviation information</a:t>
            </a:r>
          </a:p>
        </p:txBody>
      </p:sp>
      <p:sp>
        <p:nvSpPr>
          <p:cNvPr id="3" name="Content Placeholder 2">
            <a:extLst>
              <a:ext uri="{FF2B5EF4-FFF2-40B4-BE49-F238E27FC236}">
                <a16:creationId xmlns:a16="http://schemas.microsoft.com/office/drawing/2014/main" id="{7E6AC032-9EDD-443E-83AD-EEC898C0163E}"/>
              </a:ext>
            </a:extLst>
          </p:cNvPr>
          <p:cNvSpPr>
            <a:spLocks noGrp="1"/>
          </p:cNvSpPr>
          <p:nvPr>
            <p:ph idx="1"/>
          </p:nvPr>
        </p:nvSpPr>
        <p:spPr>
          <a:xfrm>
            <a:off x="729205" y="370390"/>
            <a:ext cx="7037408" cy="5555848"/>
          </a:xfrm>
        </p:spPr>
        <p:txBody>
          <a:bodyPr>
            <a:noAutofit/>
          </a:bodyPr>
          <a:lstStyle/>
          <a:p>
            <a:r>
              <a:rPr lang="en-GB" sz="3000" dirty="0"/>
              <a:t>On the assumption that common stock returns form a continuous distribution, we may estimate the probability of actual return falling within a certain range.</a:t>
            </a:r>
          </a:p>
          <a:p>
            <a:r>
              <a:rPr lang="en-GB" sz="3000" dirty="0"/>
              <a:t>The probability that the stock return falls below the average return is a rough measure of </a:t>
            </a:r>
            <a:r>
              <a:rPr lang="en-GB" sz="3000" b="1" dirty="0"/>
              <a:t>downside risk</a:t>
            </a:r>
            <a:r>
              <a:rPr lang="en-GB" sz="3000" dirty="0"/>
              <a:t>. </a:t>
            </a:r>
          </a:p>
          <a:p>
            <a:r>
              <a:rPr lang="en-GB" sz="3000" dirty="0"/>
              <a:t>The probability that the stock return goes above the average return is an indicator of </a:t>
            </a:r>
            <a:r>
              <a:rPr lang="en-GB" sz="3000" b="1" dirty="0"/>
              <a:t>upside risk</a:t>
            </a:r>
            <a:r>
              <a:rPr lang="en-GB" sz="3000" dirty="0"/>
              <a:t>.</a:t>
            </a:r>
          </a:p>
          <a:p>
            <a:endParaRPr lang="en-GB" sz="3000" dirty="0"/>
          </a:p>
        </p:txBody>
      </p:sp>
      <p:sp>
        <p:nvSpPr>
          <p:cNvPr id="7" name="Text Placeholder 6">
            <a:extLst>
              <a:ext uri="{FF2B5EF4-FFF2-40B4-BE49-F238E27FC236}">
                <a16:creationId xmlns:a16="http://schemas.microsoft.com/office/drawing/2014/main" id="{BD5CDFE1-ADF5-4165-9709-CA681821F8C1}"/>
              </a:ext>
            </a:extLst>
          </p:cNvPr>
          <p:cNvSpPr>
            <a:spLocks noGrp="1"/>
          </p:cNvSpPr>
          <p:nvPr>
            <p:ph type="body" sz="half" idx="2"/>
          </p:nvPr>
        </p:nvSpPr>
        <p:spPr>
          <a:xfrm>
            <a:off x="8549640" y="2685327"/>
            <a:ext cx="3200400" cy="1585732"/>
          </a:xfrm>
        </p:spPr>
        <p:txBody>
          <a:bodyPr/>
          <a:lstStyle/>
          <a:p>
            <a:endParaRPr lang="en-GB" dirty="0"/>
          </a:p>
        </p:txBody>
      </p:sp>
      <p:sp>
        <p:nvSpPr>
          <p:cNvPr id="4" name="Date Placeholder 3">
            <a:extLst>
              <a:ext uri="{FF2B5EF4-FFF2-40B4-BE49-F238E27FC236}">
                <a16:creationId xmlns:a16="http://schemas.microsoft.com/office/drawing/2014/main" id="{E67A5FEF-A1DC-4AE4-B4A1-011252B854B1}"/>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2739B920-325E-429D-9737-ABAF959DB56F}"/>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DD035776-FE6C-4B50-81F8-C4B4B9B648A0}"/>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3594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11085"/>
            <a:ext cx="3401568" cy="2112075"/>
          </a:xfrm>
          <a:solidFill>
            <a:schemeClr val="bg1"/>
          </a:solidFill>
        </p:spPr>
        <p:txBody>
          <a:bodyPr anchor="ctr">
            <a:normAutofit fontScale="90000"/>
          </a:bodyPr>
          <a:lstStyle/>
          <a:p>
            <a:pPr algn="ctr"/>
            <a:r>
              <a:rPr lang="en-GB" dirty="0"/>
              <a:t>Illustration 4: Estimating probability of a return taking on a value</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554663"/>
            <a:ext cx="3401568" cy="3180311"/>
          </a:xfrm>
          <a:solidFill>
            <a:schemeClr val="bg1"/>
          </a:solidFill>
        </p:spPr>
        <p:txBody>
          <a:bodyPr>
            <a:normAutofit fontScale="92500" lnSpcReduction="10000"/>
          </a:bodyPr>
          <a:lstStyle/>
          <a:p>
            <a:r>
              <a:rPr lang="en-GB" sz="2200" dirty="0">
                <a:solidFill>
                  <a:schemeClr val="tx1"/>
                </a:solidFill>
              </a:rPr>
              <a:t>In this illustration, I demonstrate how to use standard normal distribution to estimate the probability of rate of return taking on a value within an interval.</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the accompanying video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15</a:t>
            </a:fld>
            <a:endParaRPr lang="en-US" dirty="0"/>
          </a:p>
        </p:txBody>
      </p:sp>
      <p:pic>
        <p:nvPicPr>
          <p:cNvPr id="10" name="Content Placeholder 9">
            <a:extLst>
              <a:ext uri="{FF2B5EF4-FFF2-40B4-BE49-F238E27FC236}">
                <a16:creationId xmlns:a16="http://schemas.microsoft.com/office/drawing/2014/main" id="{0F4ED34D-6D2D-40AE-BE0A-439C8062A40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381740" y="594805"/>
            <a:ext cx="7582684" cy="4935984"/>
          </a:xfrm>
        </p:spPr>
      </p:pic>
    </p:spTree>
    <p:extLst>
      <p:ext uri="{BB962C8B-B14F-4D97-AF65-F5344CB8AC3E}">
        <p14:creationId xmlns:p14="http://schemas.microsoft.com/office/powerpoint/2010/main" val="284477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95926"/>
            <a:ext cx="3200400" cy="1668544"/>
          </a:xfrm>
          <a:solidFill>
            <a:schemeClr val="bg1"/>
          </a:solidFill>
        </p:spPr>
        <p:txBody>
          <a:bodyPr anchor="ctr"/>
          <a:lstStyle/>
          <a:p>
            <a:pPr algn="ctr"/>
            <a:r>
              <a:rPr lang="en-GB" dirty="0"/>
              <a:t>Comparing risk on different securities</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B453F7F-C8E3-4139-873F-9406EC012610}"/>
                  </a:ext>
                </a:extLst>
              </p:cNvPr>
              <p:cNvGraphicFramePr>
                <a:graphicFrameLocks noGrp="1"/>
              </p:cNvGraphicFramePr>
              <p:nvPr>
                <p:ph idx="1"/>
                <p:extLst>
                  <p:ext uri="{D42A27DB-BD31-4B8C-83A1-F6EECF244321}">
                    <p14:modId xmlns:p14="http://schemas.microsoft.com/office/powerpoint/2010/main" val="3576881079"/>
                  </p:ext>
                </p:extLst>
              </p:nvPr>
            </p:nvGraphicFramePr>
            <p:xfrm>
              <a:off x="407740" y="395926"/>
              <a:ext cx="7556683" cy="570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6B453F7F-C8E3-4139-873F-9406EC012610}"/>
                  </a:ext>
                </a:extLst>
              </p:cNvPr>
              <p:cNvGraphicFramePr>
                <a:graphicFrameLocks noGrp="1"/>
              </p:cNvGraphicFramePr>
              <p:nvPr>
                <p:ph idx="1"/>
                <p:extLst>
                  <p:ext uri="{D42A27DB-BD31-4B8C-83A1-F6EECF244321}">
                    <p14:modId xmlns:p14="http://schemas.microsoft.com/office/powerpoint/2010/main" val="3576881079"/>
                  </p:ext>
                </p:extLst>
              </p:nvPr>
            </p:nvGraphicFramePr>
            <p:xfrm>
              <a:off x="407740" y="395926"/>
              <a:ext cx="7556683" cy="57032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394408"/>
            <a:ext cx="3200400" cy="3704734"/>
          </a:xfrm>
          <a:solidFill>
            <a:schemeClr val="bg1"/>
          </a:solidFill>
        </p:spPr>
        <p:txBody>
          <a:bodyPr>
            <a:normAutofit fontScale="92500"/>
          </a:bodyPr>
          <a:lstStyle/>
          <a:p>
            <a:r>
              <a:rPr lang="en-GB" sz="2400" dirty="0"/>
              <a:t>Standard deviation is an absolute rather than a relative measure.</a:t>
            </a:r>
          </a:p>
          <a:p>
            <a:r>
              <a:rPr lang="en-GB" sz="2400" dirty="0"/>
              <a:t>A relative measure of risk that is appropriate for comparing different assets is the coefficient of variation (CV).</a:t>
            </a:r>
          </a:p>
          <a:p>
            <a:r>
              <a:rPr lang="en-GB" sz="2400" dirty="0"/>
              <a:t>The greater the CV, the higher the risk.</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427684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11085"/>
            <a:ext cx="3200400" cy="2112075"/>
          </a:xfrm>
          <a:solidFill>
            <a:schemeClr val="bg1"/>
          </a:solidFill>
        </p:spPr>
        <p:txBody>
          <a:bodyPr anchor="ctr">
            <a:normAutofit/>
          </a:bodyPr>
          <a:lstStyle/>
          <a:p>
            <a:pPr algn="ctr"/>
            <a:r>
              <a:rPr lang="en-GB" dirty="0"/>
              <a:t>Illustration 5: Computing coefficient of variation</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752627"/>
            <a:ext cx="3200400" cy="2300140"/>
          </a:xfrm>
          <a:solidFill>
            <a:schemeClr val="bg1"/>
          </a:solidFill>
        </p:spPr>
        <p:txBody>
          <a:bodyPr>
            <a:normAutofit fontScale="92500" lnSpcReduction="10000"/>
          </a:bodyPr>
          <a:lstStyle/>
          <a:p>
            <a:r>
              <a:rPr lang="en-GB" sz="2200" dirty="0">
                <a:solidFill>
                  <a:schemeClr val="tx1"/>
                </a:solidFill>
              </a:rPr>
              <a:t>In this illustration, I demonstrate the computation of coefficient of variation.</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screen recording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11" name="Content Placeholder 10">
            <a:extLst>
              <a:ext uri="{FF2B5EF4-FFF2-40B4-BE49-F238E27FC236}">
                <a16:creationId xmlns:a16="http://schemas.microsoft.com/office/drawing/2014/main" id="{1EF39CDA-BCF6-41A2-A8F7-11FB1C7047D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363984" y="550416"/>
            <a:ext cx="7600440" cy="4261281"/>
          </a:xfrm>
        </p:spPr>
      </p:pic>
    </p:spTree>
    <p:extLst>
      <p:ext uri="{BB962C8B-B14F-4D97-AF65-F5344CB8AC3E}">
        <p14:creationId xmlns:p14="http://schemas.microsoft.com/office/powerpoint/2010/main" val="269629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DA49-644A-40BE-8185-6ECA99492597}"/>
              </a:ext>
            </a:extLst>
          </p:cNvPr>
          <p:cNvSpPr>
            <a:spLocks noGrp="1"/>
          </p:cNvSpPr>
          <p:nvPr>
            <p:ph type="title"/>
          </p:nvPr>
        </p:nvSpPr>
        <p:spPr/>
        <p:txBody>
          <a:bodyPr/>
          <a:lstStyle/>
          <a:p>
            <a:r>
              <a:rPr lang="en-GB" dirty="0"/>
              <a:t>Attitudes toward risk</a:t>
            </a:r>
          </a:p>
        </p:txBody>
      </p:sp>
      <p:sp>
        <p:nvSpPr>
          <p:cNvPr id="3" name="Text Placeholder 2">
            <a:extLst>
              <a:ext uri="{FF2B5EF4-FFF2-40B4-BE49-F238E27FC236}">
                <a16:creationId xmlns:a16="http://schemas.microsoft.com/office/drawing/2014/main" id="{D129AA76-2BA1-4D00-AEAF-BE3E5BDD4242}"/>
              </a:ext>
            </a:extLst>
          </p:cNvPr>
          <p:cNvSpPr>
            <a:spLocks noGrp="1"/>
          </p:cNvSpPr>
          <p:nvPr>
            <p:ph type="body" idx="1"/>
          </p:nvPr>
        </p:nvSpPr>
        <p:spPr>
          <a:xfrm>
            <a:off x="2165774" y="5020056"/>
            <a:ext cx="9052560" cy="1361890"/>
          </a:xfrm>
          <a:solidFill>
            <a:schemeClr val="bg1"/>
          </a:solidFill>
        </p:spPr>
        <p:txBody>
          <a:bodyPr>
            <a:normAutofit/>
          </a:bodyPr>
          <a:lstStyle/>
          <a:p>
            <a:r>
              <a:rPr lang="en-GB" dirty="0"/>
              <a:t>Defining key terms: certainty equivalent and risk aversion</a:t>
            </a:r>
          </a:p>
          <a:p>
            <a:r>
              <a:rPr lang="en-GB" dirty="0"/>
              <a:t>Explanation of risk attitudes: Keep the deal or call of the deal</a:t>
            </a:r>
          </a:p>
          <a:p>
            <a:r>
              <a:rPr lang="en-GB" dirty="0"/>
              <a:t>Worked example</a:t>
            </a:r>
          </a:p>
        </p:txBody>
      </p:sp>
      <p:sp>
        <p:nvSpPr>
          <p:cNvPr id="4" name="Date Placeholder 3">
            <a:extLst>
              <a:ext uri="{FF2B5EF4-FFF2-40B4-BE49-F238E27FC236}">
                <a16:creationId xmlns:a16="http://schemas.microsoft.com/office/drawing/2014/main" id="{72BD6DA2-3FED-4D93-A48C-A1A8AD45118B}"/>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AA1CEB54-26DC-461A-81D1-889D7D2AC367}"/>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18A8DC93-105E-4634-95E8-08B665E176FC}"/>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185350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348F8C-CD89-4DCB-B39D-B8CE5C5A060A}"/>
              </a:ext>
            </a:extLst>
          </p:cNvPr>
          <p:cNvSpPr>
            <a:spLocks noGrp="1"/>
          </p:cNvSpPr>
          <p:nvPr>
            <p:ph type="title"/>
          </p:nvPr>
        </p:nvSpPr>
        <p:spPr>
          <a:xfrm>
            <a:off x="8549640" y="113219"/>
            <a:ext cx="3401568" cy="959802"/>
          </a:xfrm>
          <a:solidFill>
            <a:schemeClr val="bg1"/>
          </a:solidFill>
        </p:spPr>
        <p:txBody>
          <a:bodyPr anchor="ctr">
            <a:normAutofit/>
          </a:bodyPr>
          <a:lstStyle/>
          <a:p>
            <a:pPr algn="ctr"/>
            <a:r>
              <a:rPr lang="en-GB" dirty="0"/>
              <a:t>Deal or No Deal!</a:t>
            </a:r>
          </a:p>
        </p:txBody>
      </p:sp>
      <p:sp>
        <p:nvSpPr>
          <p:cNvPr id="8" name="Text Placeholder 7">
            <a:extLst>
              <a:ext uri="{FF2B5EF4-FFF2-40B4-BE49-F238E27FC236}">
                <a16:creationId xmlns:a16="http://schemas.microsoft.com/office/drawing/2014/main" id="{758353AB-C0E1-4DF0-A2CC-8906F61449C3}"/>
              </a:ext>
            </a:extLst>
          </p:cNvPr>
          <p:cNvSpPr>
            <a:spLocks noGrp="1"/>
          </p:cNvSpPr>
          <p:nvPr>
            <p:ph type="body" sz="half" idx="2"/>
          </p:nvPr>
        </p:nvSpPr>
        <p:spPr>
          <a:xfrm>
            <a:off x="8549640" y="1352939"/>
            <a:ext cx="3401568" cy="4944166"/>
          </a:xfrm>
          <a:solidFill>
            <a:schemeClr val="bg1"/>
          </a:solidFill>
        </p:spPr>
        <p:txBody>
          <a:bodyPr>
            <a:noAutofit/>
          </a:bodyPr>
          <a:lstStyle/>
          <a:p>
            <a:r>
              <a:rPr lang="en-GB" dirty="0">
                <a:ln w="0"/>
                <a:solidFill>
                  <a:schemeClr val="tx1"/>
                </a:solidFill>
                <a:effectLst>
                  <a:outerShdw blurRad="38100" dist="19050" dir="2700000" algn="tl" rotWithShape="0">
                    <a:schemeClr val="dk1">
                      <a:alpha val="40000"/>
                    </a:schemeClr>
                  </a:outerShdw>
                </a:effectLst>
              </a:rPr>
              <a:t>Imagine you are in the hot seat of the popular reality show “Who wants to be rich?”. </a:t>
            </a:r>
          </a:p>
          <a:p>
            <a:r>
              <a:rPr lang="en-GB" dirty="0">
                <a:ln w="0"/>
                <a:solidFill>
                  <a:schemeClr val="tx1"/>
                </a:solidFill>
                <a:effectLst>
                  <a:outerShdw blurRad="38100" dist="19050" dir="2700000" algn="tl" rotWithShape="0">
                    <a:schemeClr val="dk1">
                      <a:alpha val="40000"/>
                    </a:schemeClr>
                  </a:outerShdw>
                </a:effectLst>
              </a:rPr>
              <a:t>You have answered several questions successfully and you have accumulated GHS2,000. </a:t>
            </a:r>
          </a:p>
          <a:p>
            <a:r>
              <a:rPr lang="en-GB" dirty="0">
                <a:ln w="0"/>
                <a:solidFill>
                  <a:schemeClr val="tx1"/>
                </a:solidFill>
                <a:effectLst>
                  <a:outerShdw blurRad="38100" dist="19050" dir="2700000" algn="tl" rotWithShape="0">
                    <a:schemeClr val="dk1">
                      <a:alpha val="40000"/>
                    </a:schemeClr>
                  </a:outerShdw>
                </a:effectLst>
              </a:rPr>
              <a:t>The next question is put to you and you have no idea what the correct answer is.  And you have exhausted all your lifelines.</a:t>
            </a:r>
          </a:p>
          <a:p>
            <a:r>
              <a:rPr lang="en-GB" dirty="0">
                <a:ln w="0"/>
                <a:solidFill>
                  <a:schemeClr val="tx1"/>
                </a:solidFill>
                <a:effectLst>
                  <a:outerShdw blurRad="38100" dist="19050" dir="2700000" algn="tl" rotWithShape="0">
                    <a:schemeClr val="dk1">
                      <a:alpha val="40000"/>
                    </a:schemeClr>
                  </a:outerShdw>
                </a:effectLst>
              </a:rPr>
              <a:t>You have only two options left: (1) walk away with the GHS2,000 you have accumulated or (2) try your luck on the next question. </a:t>
            </a:r>
          </a:p>
          <a:p>
            <a:r>
              <a:rPr lang="en-GB" dirty="0">
                <a:ln w="0"/>
                <a:solidFill>
                  <a:schemeClr val="tx1"/>
                </a:solidFill>
                <a:effectLst>
                  <a:outerShdw blurRad="38100" dist="19050" dir="2700000" algn="tl" rotWithShape="0">
                    <a:schemeClr val="dk1">
                      <a:alpha val="40000"/>
                    </a:schemeClr>
                  </a:outerShdw>
                </a:effectLst>
              </a:rPr>
              <a:t>If you answer the next question incorrectly, you lose everything and go home with nothing. If you get it right, you go home with GHS6,000 (GHS4,000 in addition to the accumulated GHS2,000).</a:t>
            </a:r>
            <a:endParaRPr lang="en-GB" dirty="0"/>
          </a:p>
        </p:txBody>
      </p:sp>
      <p:sp>
        <p:nvSpPr>
          <p:cNvPr id="2" name="Date Placeholder 1">
            <a:extLst>
              <a:ext uri="{FF2B5EF4-FFF2-40B4-BE49-F238E27FC236}">
                <a16:creationId xmlns:a16="http://schemas.microsoft.com/office/drawing/2014/main" id="{789A49C6-80C4-4515-853D-48D42C758151}"/>
              </a:ext>
            </a:extLst>
          </p:cNvPr>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F96CA674-A344-49FA-8CCF-FA1C4A975AD7}"/>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6C9A75B5-DF53-417E-88EE-2307278458CF}"/>
              </a:ext>
            </a:extLst>
          </p:cNvPr>
          <p:cNvSpPr>
            <a:spLocks noGrp="1"/>
          </p:cNvSpPr>
          <p:nvPr>
            <p:ph type="sldNum" sz="quarter" idx="12"/>
          </p:nvPr>
        </p:nvSpPr>
        <p:spPr/>
        <p:txBody>
          <a:bodyPr/>
          <a:lstStyle/>
          <a:p>
            <a:fld id="{4FAB73BC-B049-4115-A692-8D63A059BFB8}" type="slidenum">
              <a:rPr lang="en-US" smtClean="0"/>
              <a:t>19</a:t>
            </a:fld>
            <a:endParaRPr lang="en-US" dirty="0"/>
          </a:p>
        </p:txBody>
      </p:sp>
      <p:sp>
        <p:nvSpPr>
          <p:cNvPr id="9" name="Content Placeholder 8">
            <a:extLst>
              <a:ext uri="{FF2B5EF4-FFF2-40B4-BE49-F238E27FC236}">
                <a16:creationId xmlns:a16="http://schemas.microsoft.com/office/drawing/2014/main" id="{00736059-4BF4-41F2-84FE-A13E766E94E0}"/>
              </a:ext>
            </a:extLst>
          </p:cNvPr>
          <p:cNvSpPr>
            <a:spLocks noGrp="1"/>
          </p:cNvSpPr>
          <p:nvPr>
            <p:ph idx="1"/>
          </p:nvPr>
        </p:nvSpPr>
        <p:spPr>
          <a:xfrm>
            <a:off x="328838" y="220091"/>
            <a:ext cx="7522464" cy="5266309"/>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000" dirty="0">
              <a:ln w="0"/>
              <a:solidFill>
                <a:schemeClr val="tx1"/>
              </a:solidFill>
              <a:effectLst>
                <a:outerShdw blurRad="38100" dist="19050" dir="2700000" algn="tl" rotWithShape="0">
                  <a:schemeClr val="dk1">
                    <a:alpha val="40000"/>
                  </a:schemeClr>
                </a:outerShdw>
              </a:effectLst>
            </a:endParaRPr>
          </a:p>
          <a:p>
            <a:pPr marL="0" indent="0" algn="ctr">
              <a:buNone/>
            </a:pPr>
            <a:r>
              <a:rPr lang="en-GB" sz="3000" b="1" dirty="0">
                <a:ln w="0"/>
                <a:solidFill>
                  <a:schemeClr val="tx1"/>
                </a:solidFill>
                <a:effectLst>
                  <a:outerShdw blurRad="38100" dist="19050" dir="2700000" algn="tl" rotWithShape="0">
                    <a:schemeClr val="dk1">
                      <a:alpha val="40000"/>
                    </a:schemeClr>
                  </a:outerShdw>
                </a:effectLst>
              </a:rPr>
              <a:t>What would you do?</a:t>
            </a:r>
          </a:p>
          <a:p>
            <a:pPr marL="0" indent="0" algn="ctr">
              <a:buNone/>
            </a:pPr>
            <a:endParaRPr lang="en-GB" sz="2500" b="1" dirty="0">
              <a:ln w="0"/>
              <a:solidFill>
                <a:schemeClr val="tx1"/>
              </a:solidFill>
              <a:effectLst>
                <a:outerShdw blurRad="38100" dist="19050" dir="2700000" algn="tl" rotWithShape="0">
                  <a:schemeClr val="dk1">
                    <a:alpha val="40000"/>
                  </a:schemeClr>
                </a:outerShdw>
              </a:effectLst>
            </a:endParaRPr>
          </a:p>
          <a:p>
            <a:pPr lvl="1" algn="ctr"/>
            <a:r>
              <a:rPr lang="en-GB" sz="2500" b="1" dirty="0">
                <a:ln w="0"/>
                <a:solidFill>
                  <a:schemeClr val="tx1"/>
                </a:solidFill>
                <a:effectLst>
                  <a:outerShdw blurRad="38100" dist="19050" dir="2700000" algn="tl" rotWithShape="0">
                    <a:schemeClr val="dk1">
                      <a:alpha val="40000"/>
                    </a:schemeClr>
                  </a:outerShdw>
                </a:effectLst>
              </a:rPr>
              <a:t>Walk way with a certain return of GHS2,000</a:t>
            </a:r>
          </a:p>
          <a:p>
            <a:pPr marL="274320" lvl="1" indent="0" algn="ctr">
              <a:buNone/>
            </a:pPr>
            <a:r>
              <a:rPr lang="en-GB" sz="2500" b="1" dirty="0">
                <a:ln w="0"/>
                <a:solidFill>
                  <a:schemeClr val="tx1"/>
                </a:solidFill>
                <a:effectLst>
                  <a:outerShdw blurRad="38100" dist="19050" dir="2700000" algn="tl" rotWithShape="0">
                    <a:schemeClr val="dk1">
                      <a:alpha val="40000"/>
                    </a:schemeClr>
                  </a:outerShdw>
                </a:effectLst>
              </a:rPr>
              <a:t>or </a:t>
            </a:r>
          </a:p>
          <a:p>
            <a:pPr lvl="1" algn="ctr"/>
            <a:r>
              <a:rPr lang="en-GB" sz="2500" b="1" dirty="0">
                <a:ln w="0"/>
                <a:solidFill>
                  <a:schemeClr val="tx1"/>
                </a:solidFill>
                <a:effectLst>
                  <a:outerShdw blurRad="38100" dist="19050" dir="2700000" algn="tl" rotWithShape="0">
                    <a:schemeClr val="dk1">
                      <a:alpha val="40000"/>
                    </a:schemeClr>
                  </a:outerShdw>
                </a:effectLst>
              </a:rPr>
              <a:t>Take a risky gamble on the next question with an expected value of GHS3,000 (= 0.5*6,000 + 0.5*0)</a:t>
            </a:r>
          </a:p>
        </p:txBody>
      </p:sp>
    </p:spTree>
    <p:extLst>
      <p:ext uri="{BB962C8B-B14F-4D97-AF65-F5344CB8AC3E}">
        <p14:creationId xmlns:p14="http://schemas.microsoft.com/office/powerpoint/2010/main" val="27719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20091"/>
            <a:ext cx="11733494" cy="793750"/>
          </a:xfrm>
          <a:solidFill>
            <a:schemeClr val="tx1"/>
          </a:solidFill>
        </p:spPr>
        <p:txBody>
          <a:bodyPr anchor="ctr">
            <a:normAutofit/>
          </a:bodyPr>
          <a:lstStyle/>
          <a:p>
            <a:pPr algn="ctr">
              <a:lnSpc>
                <a:spcPct val="100000"/>
              </a:lnSpc>
            </a:pPr>
            <a:r>
              <a:rPr lang="en-US" sz="3600" dirty="0">
                <a:solidFill>
                  <a:schemeClr val="bg1">
                    <a:lumMod val="95000"/>
                  </a:schemeClr>
                </a:solidFill>
              </a:rPr>
              <a:t>Risk &amp; Return</a:t>
            </a:r>
          </a:p>
        </p:txBody>
      </p:sp>
      <p:sp>
        <p:nvSpPr>
          <p:cNvPr id="4" name="Text Placeholder 3"/>
          <p:cNvSpPr>
            <a:spLocks noGrp="1"/>
          </p:cNvSpPr>
          <p:nvPr>
            <p:ph type="body" sz="half" idx="2"/>
          </p:nvPr>
        </p:nvSpPr>
        <p:spPr>
          <a:xfrm>
            <a:off x="217714" y="5475513"/>
            <a:ext cx="11733494" cy="707077"/>
          </a:xfrm>
          <a:solidFill>
            <a:schemeClr val="tx1"/>
          </a:solidFill>
        </p:spPr>
        <p:txBody>
          <a:bodyPr anchor="ctr">
            <a:noAutofit/>
          </a:bodyPr>
          <a:lstStyle/>
          <a:p>
            <a:r>
              <a:rPr lang="en-US" sz="2000" dirty="0"/>
              <a:t>Chapter 5 of Fundamentals of Financial Management by Van Horne and </a:t>
            </a:r>
            <a:r>
              <a:rPr lang="en-US" sz="2000" dirty="0" err="1"/>
              <a:t>Wachowicz</a:t>
            </a:r>
            <a:endParaRPr lang="en-US" sz="2000" dirty="0">
              <a:solidFill>
                <a:schemeClr val="bg1"/>
              </a:solidFill>
            </a:endParaRPr>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vert="horz"/>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Prepared by A. Essel-Anderson</a:t>
            </a:r>
          </a:p>
        </p:txBody>
      </p:sp>
      <p:sp>
        <p:nvSpPr>
          <p:cNvPr id="7" name="Slide Number Placeholder 6"/>
          <p:cNvSpPr>
            <a:spLocks noGrp="1"/>
          </p:cNvSpPr>
          <p:nvPr>
            <p:ph type="sldNum" sz="quarter" idx="12"/>
          </p:nvPr>
        </p:nvSpPr>
        <p:spPr/>
        <p:txBody>
          <a:bodyPr/>
          <a:lstStyle/>
          <a:p>
            <a:fld id="{FA9930F0-FD6D-4296-9909-78BD7E44CA55}" type="slidenum">
              <a:rPr lang="en-US" smtClean="0"/>
              <a:pPr/>
              <a:t>2</a:t>
            </a:fld>
            <a:endParaRPr lang="en-US" dirty="0"/>
          </a:p>
        </p:txBody>
      </p:sp>
      <p:pic>
        <p:nvPicPr>
          <p:cNvPr id="9" name="Picture 8">
            <a:extLst>
              <a:ext uri="{FF2B5EF4-FFF2-40B4-BE49-F238E27FC236}">
                <a16:creationId xmlns:a16="http://schemas.microsoft.com/office/drawing/2014/main" id="{9C128F86-B88E-4F1D-A519-DB82530AED2C}"/>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17714" y="1104035"/>
            <a:ext cx="8142515" cy="4310951"/>
          </a:xfrm>
          <a:prstGeom prst="rect">
            <a:avLst/>
          </a:prstGeom>
          <a:ln w="19050">
            <a:solidFill>
              <a:srgbClr val="C00000"/>
            </a:solidFill>
          </a:ln>
        </p:spPr>
      </p:pic>
      <p:graphicFrame>
        <p:nvGraphicFramePr>
          <p:cNvPr id="13" name="Diagram 12"/>
          <p:cNvGraphicFramePr/>
          <p:nvPr>
            <p:extLst>
              <p:ext uri="{D42A27DB-BD31-4B8C-83A1-F6EECF244321}">
                <p14:modId xmlns:p14="http://schemas.microsoft.com/office/powerpoint/2010/main" val="2184926241"/>
              </p:ext>
            </p:extLst>
          </p:nvPr>
        </p:nvGraphicFramePr>
        <p:xfrm>
          <a:off x="6403848" y="1164562"/>
          <a:ext cx="5547360" cy="4310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02931541"/>
      </p:ext>
    </p:extLst>
  </p:cSld>
  <p:clrMapOvr>
    <a:masterClrMapping/>
  </p:clrMapOvr>
  <mc:AlternateContent xmlns:mc="http://schemas.openxmlformats.org/markup-compatibility/2006" xmlns:p14="http://schemas.microsoft.com/office/powerpoint/2010/main">
    <mc:Choice Requires="p14">
      <p:transition spd="slow" p14:dur="2000" advTm="22756"/>
    </mc:Choice>
    <mc:Fallback xmlns="">
      <p:transition spd="slow" advTm="2275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solidFill>
            <a:schemeClr val="bg1"/>
          </a:solidFill>
        </p:spPr>
        <p:txBody>
          <a:bodyPr anchor="ctr">
            <a:normAutofit/>
          </a:bodyPr>
          <a:lstStyle/>
          <a:p>
            <a:pPr algn="ctr"/>
            <a:r>
              <a:rPr lang="en-GB" dirty="0"/>
              <a:t>Certainty equivalent</a:t>
            </a:r>
          </a:p>
        </p:txBody>
      </p:sp>
      <p:sp>
        <p:nvSpPr>
          <p:cNvPr id="3" name="Content Placeholder 2">
            <a:extLst>
              <a:ext uri="{FF2B5EF4-FFF2-40B4-BE49-F238E27FC236}">
                <a16:creationId xmlns:a16="http://schemas.microsoft.com/office/drawing/2014/main" id="{24E9FB88-E0D1-45B8-BE10-778AF5295692}"/>
              </a:ext>
            </a:extLst>
          </p:cNvPr>
          <p:cNvSpPr>
            <a:spLocks noGrp="1"/>
          </p:cNvSpPr>
          <p:nvPr>
            <p:ph idx="1"/>
          </p:nvPr>
        </p:nvSpPr>
        <p:spPr>
          <a:xfrm>
            <a:off x="1069848" y="1979629"/>
            <a:ext cx="10058400" cy="4192571"/>
          </a:xfrm>
        </p:spPr>
        <p:txBody>
          <a:bodyPr>
            <a:normAutofit lnSpcReduction="10000"/>
          </a:bodyPr>
          <a:lstStyle/>
          <a:p>
            <a:r>
              <a:rPr lang="en-US" sz="2800" dirty="0"/>
              <a:t>Definition</a:t>
            </a:r>
          </a:p>
          <a:p>
            <a:pPr lvl="1"/>
            <a:r>
              <a:rPr lang="en-US" sz="2400" dirty="0"/>
              <a:t>The amount of cash someone would require with certainty at a point in time to make the individual indifferent between that certain amount and an amount expected to be received with risk at the same point in time.</a:t>
            </a:r>
          </a:p>
          <a:p>
            <a:r>
              <a:rPr lang="en-US" sz="2800" dirty="0"/>
              <a:t>Explanation</a:t>
            </a:r>
          </a:p>
          <a:p>
            <a:pPr lvl="1"/>
            <a:r>
              <a:rPr lang="en-GB" sz="2400" dirty="0"/>
              <a:t>In the “Who wants to be rich” case, the certainty equivalent is the accumulated amount at a stage in the questioning that is enough for a player to elect to walk away and avoid the risk of getting the next question wrong and losing everything.</a:t>
            </a:r>
          </a:p>
          <a:p>
            <a:pPr lvl="1"/>
            <a:r>
              <a:rPr lang="en-GB" sz="2600" dirty="0"/>
              <a:t>So if you choose to walk away with the GHS2,000 you certainly have, then your certainty equivalent is GHS2,000. </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7174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F924-C3D7-47D3-9F78-BD4F161E4A13}"/>
              </a:ext>
            </a:extLst>
          </p:cNvPr>
          <p:cNvSpPr>
            <a:spLocks noGrp="1"/>
          </p:cNvSpPr>
          <p:nvPr>
            <p:ph type="title"/>
          </p:nvPr>
        </p:nvSpPr>
        <p:spPr>
          <a:xfrm>
            <a:off x="1069848" y="220092"/>
            <a:ext cx="10058400" cy="1061954"/>
          </a:xfrm>
        </p:spPr>
        <p:txBody>
          <a:bodyPr/>
          <a:lstStyle/>
          <a:p>
            <a:r>
              <a:rPr lang="en-GB" dirty="0"/>
              <a:t>Risk aversion</a:t>
            </a:r>
          </a:p>
        </p:txBody>
      </p:sp>
      <p:sp>
        <p:nvSpPr>
          <p:cNvPr id="3" name="Content Placeholder 2">
            <a:extLst>
              <a:ext uri="{FF2B5EF4-FFF2-40B4-BE49-F238E27FC236}">
                <a16:creationId xmlns:a16="http://schemas.microsoft.com/office/drawing/2014/main" id="{C06067C9-43D5-4051-80B8-26D496106F2D}"/>
              </a:ext>
            </a:extLst>
          </p:cNvPr>
          <p:cNvSpPr>
            <a:spLocks noGrp="1"/>
          </p:cNvSpPr>
          <p:nvPr>
            <p:ph idx="1"/>
          </p:nvPr>
        </p:nvSpPr>
        <p:spPr>
          <a:xfrm>
            <a:off x="1069848" y="1564849"/>
            <a:ext cx="10058400" cy="4607351"/>
          </a:xfrm>
        </p:spPr>
        <p:txBody>
          <a:bodyPr>
            <a:noAutofit/>
          </a:bodyPr>
          <a:lstStyle/>
          <a:p>
            <a:r>
              <a:rPr lang="en-GB" sz="3000" dirty="0"/>
              <a:t>Definition</a:t>
            </a:r>
          </a:p>
          <a:p>
            <a:pPr lvl="1"/>
            <a:r>
              <a:rPr lang="en-GB" sz="2300" dirty="0"/>
              <a:t>Demand for higher expected return from an investment when its risk is higher.</a:t>
            </a:r>
          </a:p>
          <a:p>
            <a:r>
              <a:rPr lang="en-GB" sz="3000" dirty="0"/>
              <a:t>Explanation</a:t>
            </a:r>
          </a:p>
          <a:p>
            <a:pPr lvl="1"/>
            <a:r>
              <a:rPr lang="en-GB" sz="2300" dirty="0"/>
              <a:t>A risk averse person downgrades the utility from an investment higher below its expected return when risk is higher. Thus, they demand higher expected return to invest in a high-risk securities.</a:t>
            </a:r>
          </a:p>
          <a:p>
            <a:pPr lvl="1"/>
            <a:r>
              <a:rPr lang="en-GB" sz="2300" dirty="0"/>
              <a:t>A risk-neutral person is not sensitive to risk; they select investments based only on expected returns.</a:t>
            </a:r>
          </a:p>
          <a:p>
            <a:pPr lvl="1"/>
            <a:r>
              <a:rPr lang="en-GB" sz="2300" dirty="0"/>
              <a:t>A risk-loving person raises the utility from an investment higher over the expected returns when the risk is higher. Thus, they are motivated to go for securities with higher risk.</a:t>
            </a:r>
          </a:p>
        </p:txBody>
      </p:sp>
      <p:sp>
        <p:nvSpPr>
          <p:cNvPr id="4" name="Date Placeholder 3">
            <a:extLst>
              <a:ext uri="{FF2B5EF4-FFF2-40B4-BE49-F238E27FC236}">
                <a16:creationId xmlns:a16="http://schemas.microsoft.com/office/drawing/2014/main" id="{64A8E748-2DEE-4D44-8422-B741B32CFC15}"/>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49BF01FB-CD29-4141-BF1D-61C09F5ED683}"/>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1B74646D-845B-4C3F-8E1E-D52ECF05961F}"/>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0879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626787" y="220092"/>
            <a:ext cx="10684339" cy="1156222"/>
          </a:xfrm>
          <a:solidFill>
            <a:schemeClr val="bg1"/>
          </a:solidFill>
        </p:spPr>
        <p:txBody>
          <a:bodyPr anchor="ctr">
            <a:normAutofit fontScale="90000"/>
          </a:bodyPr>
          <a:lstStyle/>
          <a:p>
            <a:pPr algn="ctr"/>
            <a:r>
              <a:rPr lang="en-GB" dirty="0"/>
              <a:t>Certainty equivalent and risk attitudes</a:t>
            </a:r>
          </a:p>
        </p:txBody>
      </p:sp>
      <p:graphicFrame>
        <p:nvGraphicFramePr>
          <p:cNvPr id="7" name="Content Placeholder 6">
            <a:extLst>
              <a:ext uri="{FF2B5EF4-FFF2-40B4-BE49-F238E27FC236}">
                <a16:creationId xmlns:a16="http://schemas.microsoft.com/office/drawing/2014/main" id="{13F194C6-429A-4CF2-86E6-E10E31FBC9A5}"/>
              </a:ext>
            </a:extLst>
          </p:cNvPr>
          <p:cNvGraphicFramePr>
            <a:graphicFrameLocks noGrp="1"/>
          </p:cNvGraphicFramePr>
          <p:nvPr>
            <p:ph idx="1"/>
            <p:extLst>
              <p:ext uri="{D42A27DB-BD31-4B8C-83A1-F6EECF244321}">
                <p14:modId xmlns:p14="http://schemas.microsoft.com/office/powerpoint/2010/main" val="582123567"/>
              </p:ext>
            </p:extLst>
          </p:nvPr>
        </p:nvGraphicFramePr>
        <p:xfrm>
          <a:off x="626787" y="1743959"/>
          <a:ext cx="10892767" cy="4447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120975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11085"/>
            <a:ext cx="3200400" cy="2112075"/>
          </a:xfrm>
          <a:solidFill>
            <a:schemeClr val="bg1"/>
          </a:solidFill>
        </p:spPr>
        <p:txBody>
          <a:bodyPr anchor="ctr">
            <a:normAutofit/>
          </a:bodyPr>
          <a:lstStyle/>
          <a:p>
            <a:pPr algn="ctr"/>
            <a:r>
              <a:rPr lang="en-GB" dirty="0"/>
              <a:t>Illustration 6: Attitude toward risk</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752627"/>
            <a:ext cx="3200400" cy="2450969"/>
          </a:xfrm>
          <a:solidFill>
            <a:schemeClr val="bg1"/>
          </a:solidFill>
        </p:spPr>
        <p:txBody>
          <a:bodyPr>
            <a:normAutofit fontScale="70000" lnSpcReduction="20000"/>
          </a:bodyPr>
          <a:lstStyle/>
          <a:p>
            <a:r>
              <a:rPr lang="en-GB" sz="2200" dirty="0">
                <a:solidFill>
                  <a:schemeClr val="tx1"/>
                </a:solidFill>
              </a:rPr>
              <a:t>In this illustration, I demonstrate the computation of expected payoff from a risky gamble and definition of risk attitudes based on the relationship between certainty equivalent and expected value.</a:t>
            </a:r>
          </a:p>
          <a:p>
            <a:endParaRPr lang="en-GB" sz="2200" dirty="0">
              <a:solidFill>
                <a:schemeClr val="tx1"/>
              </a:solidFill>
            </a:endParaRPr>
          </a:p>
          <a:p>
            <a:r>
              <a:rPr lang="en-GB" sz="2200" dirty="0">
                <a:solidFill>
                  <a:srgbClr val="FF0000"/>
                </a:solidFill>
                <a:sym typeface="Wingdings" panose="05000000000000000000" pitchFamily="2" charset="2"/>
              </a:rPr>
              <a:t></a:t>
            </a:r>
            <a:r>
              <a:rPr lang="en-GB" sz="2200" dirty="0">
                <a:solidFill>
                  <a:schemeClr val="tx1"/>
                </a:solidFill>
                <a:sym typeface="Wingdings" panose="05000000000000000000" pitchFamily="2" charset="2"/>
              </a:rPr>
              <a:t> Find screen recording for viewing.</a:t>
            </a:r>
            <a:endParaRPr lang="en-GB" sz="22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23</a:t>
            </a:fld>
            <a:endParaRPr lang="en-US" dirty="0"/>
          </a:p>
        </p:txBody>
      </p:sp>
      <p:pic>
        <p:nvPicPr>
          <p:cNvPr id="11" name="Content Placeholder 10">
            <a:extLst>
              <a:ext uri="{FF2B5EF4-FFF2-40B4-BE49-F238E27FC236}">
                <a16:creationId xmlns:a16="http://schemas.microsoft.com/office/drawing/2014/main" id="{C08AC26C-8AAD-4BC4-8196-52D84171E27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372861" y="1038687"/>
            <a:ext cx="7617041" cy="3719743"/>
          </a:xfrm>
        </p:spPr>
      </p:pic>
    </p:spTree>
    <p:extLst>
      <p:ext uri="{BB962C8B-B14F-4D97-AF65-F5344CB8AC3E}">
        <p14:creationId xmlns:p14="http://schemas.microsoft.com/office/powerpoint/2010/main" val="1327593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F939-38B6-4E58-B893-E9EA6716033E}"/>
              </a:ext>
            </a:extLst>
          </p:cNvPr>
          <p:cNvSpPr>
            <a:spLocks noGrp="1"/>
          </p:cNvSpPr>
          <p:nvPr>
            <p:ph type="title"/>
          </p:nvPr>
        </p:nvSpPr>
        <p:spPr/>
        <p:txBody>
          <a:bodyPr/>
          <a:lstStyle/>
          <a:p>
            <a:r>
              <a:rPr lang="en-GB" dirty="0"/>
              <a:t>Diversification</a:t>
            </a:r>
          </a:p>
        </p:txBody>
      </p:sp>
      <p:sp>
        <p:nvSpPr>
          <p:cNvPr id="3" name="Text Placeholder 2">
            <a:extLst>
              <a:ext uri="{FF2B5EF4-FFF2-40B4-BE49-F238E27FC236}">
                <a16:creationId xmlns:a16="http://schemas.microsoft.com/office/drawing/2014/main" id="{4A86D5EA-2165-4095-8915-19319E6F6181}"/>
              </a:ext>
            </a:extLst>
          </p:cNvPr>
          <p:cNvSpPr>
            <a:spLocks noGrp="1"/>
          </p:cNvSpPr>
          <p:nvPr>
            <p:ph type="body" idx="1"/>
          </p:nvPr>
        </p:nvSpPr>
        <p:spPr>
          <a:xfrm>
            <a:off x="2165774" y="5020056"/>
            <a:ext cx="9052560" cy="1252728"/>
          </a:xfrm>
          <a:solidFill>
            <a:schemeClr val="bg1"/>
          </a:solidFill>
        </p:spPr>
        <p:txBody>
          <a:bodyPr>
            <a:normAutofit/>
          </a:bodyPr>
          <a:lstStyle/>
          <a:p>
            <a:r>
              <a:rPr lang="en-GB" dirty="0"/>
              <a:t>The concept of diversification</a:t>
            </a:r>
          </a:p>
          <a:p>
            <a:r>
              <a:rPr lang="en-GB" dirty="0"/>
              <a:t>Creating a well-diversified portfolio</a:t>
            </a:r>
          </a:p>
          <a:p>
            <a:r>
              <a:rPr lang="en-GB" dirty="0"/>
              <a:t>Systematic and unsystematic risk</a:t>
            </a:r>
          </a:p>
        </p:txBody>
      </p:sp>
      <p:sp>
        <p:nvSpPr>
          <p:cNvPr id="4" name="Date Placeholder 3">
            <a:extLst>
              <a:ext uri="{FF2B5EF4-FFF2-40B4-BE49-F238E27FC236}">
                <a16:creationId xmlns:a16="http://schemas.microsoft.com/office/drawing/2014/main" id="{46C340F0-998D-40DB-8564-E200317599E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C8B03AED-D1F3-491A-9FE2-F1EAEC74603A}"/>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F1C4D7C-7205-4E15-973B-6E186D000E86}"/>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946262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2CFC-3BC6-4C5B-A8DD-0487AA0C03CF}"/>
              </a:ext>
            </a:extLst>
          </p:cNvPr>
          <p:cNvSpPr>
            <a:spLocks noGrp="1"/>
          </p:cNvSpPr>
          <p:nvPr>
            <p:ph type="title"/>
          </p:nvPr>
        </p:nvSpPr>
        <p:spPr>
          <a:solidFill>
            <a:schemeClr val="bg1"/>
          </a:solidFill>
        </p:spPr>
        <p:txBody>
          <a:bodyPr anchor="ctr">
            <a:normAutofit/>
          </a:bodyPr>
          <a:lstStyle/>
          <a:p>
            <a:pPr algn="ctr"/>
            <a:r>
              <a:rPr lang="en-GB" dirty="0"/>
              <a:t>Diversification to reduce risk</a:t>
            </a:r>
          </a:p>
        </p:txBody>
      </p:sp>
      <p:graphicFrame>
        <p:nvGraphicFramePr>
          <p:cNvPr id="8" name="Content Placeholder 7">
            <a:extLst>
              <a:ext uri="{FF2B5EF4-FFF2-40B4-BE49-F238E27FC236}">
                <a16:creationId xmlns:a16="http://schemas.microsoft.com/office/drawing/2014/main" id="{BE49E8EC-816B-46D7-8A68-1C8237889594}"/>
              </a:ext>
            </a:extLst>
          </p:cNvPr>
          <p:cNvGraphicFramePr>
            <a:graphicFrameLocks noGrp="1"/>
          </p:cNvGraphicFramePr>
          <p:nvPr>
            <p:ph idx="1"/>
          </p:nvPr>
        </p:nvGraphicFramePr>
        <p:xfrm>
          <a:off x="688157" y="499621"/>
          <a:ext cx="7126664" cy="55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9998542-D7A3-471C-B959-600BED006A64}"/>
              </a:ext>
            </a:extLst>
          </p:cNvPr>
          <p:cNvSpPr>
            <a:spLocks noGrp="1"/>
          </p:cNvSpPr>
          <p:nvPr>
            <p:ph type="body" sz="half" idx="2"/>
          </p:nvPr>
        </p:nvSpPr>
        <p:spPr>
          <a:xfrm>
            <a:off x="8549640" y="2620653"/>
            <a:ext cx="3200400" cy="1737360"/>
          </a:xfrm>
          <a:solidFill>
            <a:schemeClr val="bg1"/>
          </a:solidFill>
        </p:spPr>
        <p:txBody>
          <a:bodyPr>
            <a:normAutofit/>
          </a:bodyPr>
          <a:lstStyle/>
          <a:p>
            <a:r>
              <a:rPr lang="en-GB" sz="2000" dirty="0"/>
              <a:t>Diversification strategies is supported by the saying that “do not put all your eggs in one basket”.</a:t>
            </a:r>
          </a:p>
        </p:txBody>
      </p:sp>
      <p:sp>
        <p:nvSpPr>
          <p:cNvPr id="4" name="Date Placeholder 3">
            <a:extLst>
              <a:ext uri="{FF2B5EF4-FFF2-40B4-BE49-F238E27FC236}">
                <a16:creationId xmlns:a16="http://schemas.microsoft.com/office/drawing/2014/main" id="{D6CAA736-03D3-40BF-8046-12A13B656240}"/>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01B3847-06C0-4CA3-9BE9-B83FE8E952FC}"/>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27DDFC77-78F2-40F1-8579-3DA27C944CA3}"/>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1751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6AAA-8F27-4052-B4B2-553EFC7E919E}"/>
              </a:ext>
            </a:extLst>
          </p:cNvPr>
          <p:cNvSpPr>
            <a:spLocks noGrp="1"/>
          </p:cNvSpPr>
          <p:nvPr>
            <p:ph type="title"/>
          </p:nvPr>
        </p:nvSpPr>
        <p:spPr>
          <a:solidFill>
            <a:schemeClr val="bg1"/>
          </a:solidFill>
        </p:spPr>
        <p:txBody>
          <a:bodyPr anchor="ctr"/>
          <a:lstStyle/>
          <a:p>
            <a:pPr algn="ctr"/>
            <a:r>
              <a:rPr lang="en-GB" dirty="0"/>
              <a:t>Computing covariance and correlation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E03E3DE9-AB21-4429-8F44-3D4B21953662}"/>
                  </a:ext>
                </a:extLst>
              </p:cNvPr>
              <p:cNvGraphicFramePr>
                <a:graphicFrameLocks noGrp="1"/>
              </p:cNvGraphicFramePr>
              <p:nvPr>
                <p:ph idx="1"/>
              </p:nvPr>
            </p:nvGraphicFramePr>
            <p:xfrm>
              <a:off x="636388" y="490194"/>
              <a:ext cx="7328036" cy="5693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Content Placeholder 6">
                <a:extLst>
                  <a:ext uri="{FF2B5EF4-FFF2-40B4-BE49-F238E27FC236}">
                    <a16:creationId xmlns:a16="http://schemas.microsoft.com/office/drawing/2014/main" id="{E03E3DE9-AB21-4429-8F44-3D4B21953662}"/>
                  </a:ext>
                </a:extLst>
              </p:cNvPr>
              <p:cNvGraphicFramePr>
                <a:graphicFrameLocks noGrp="1"/>
              </p:cNvGraphicFramePr>
              <p:nvPr>
                <p:ph idx="1"/>
                <p:extLst>
                  <p:ext uri="{D42A27DB-BD31-4B8C-83A1-F6EECF244321}">
                    <p14:modId xmlns:p14="http://schemas.microsoft.com/office/powerpoint/2010/main" val="2614059452"/>
                  </p:ext>
                </p:extLst>
              </p:nvPr>
            </p:nvGraphicFramePr>
            <p:xfrm>
              <a:off x="636388" y="490194"/>
              <a:ext cx="7328036" cy="56937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8" name="Text Placeholder 7">
            <a:extLst>
              <a:ext uri="{FF2B5EF4-FFF2-40B4-BE49-F238E27FC236}">
                <a16:creationId xmlns:a16="http://schemas.microsoft.com/office/drawing/2014/main" id="{A6997548-E174-4B20-8A7D-6BE1568A02CB}"/>
              </a:ext>
            </a:extLst>
          </p:cNvPr>
          <p:cNvSpPr>
            <a:spLocks noGrp="1"/>
          </p:cNvSpPr>
          <p:nvPr>
            <p:ph type="body" sz="half" idx="2"/>
          </p:nvPr>
        </p:nvSpPr>
        <p:spPr>
          <a:xfrm>
            <a:off x="8549640" y="2809189"/>
            <a:ext cx="3200400" cy="2026762"/>
          </a:xfrm>
          <a:solidFill>
            <a:schemeClr val="bg1"/>
          </a:solidFill>
        </p:spPr>
        <p:txBody>
          <a:bodyPr>
            <a:noAutofit/>
          </a:bodyPr>
          <a:lstStyle/>
          <a:p>
            <a:r>
              <a:rPr lang="en-GB" sz="2000" dirty="0"/>
              <a:t>The </a:t>
            </a:r>
            <a:r>
              <a:rPr lang="en-GB" sz="2000" b="1" dirty="0"/>
              <a:t>covariance</a:t>
            </a:r>
            <a:r>
              <a:rPr lang="en-GB" sz="2000" dirty="0"/>
              <a:t> and </a:t>
            </a:r>
            <a:r>
              <a:rPr lang="en-GB" sz="2000" b="1" dirty="0"/>
              <a:t>correlation</a:t>
            </a:r>
            <a:r>
              <a:rPr lang="en-GB" sz="2000" dirty="0"/>
              <a:t> between the returns on the component assets is critical to the effectiveness of diversification.</a:t>
            </a:r>
            <a:endParaRPr lang="en-US" sz="2000" dirty="0"/>
          </a:p>
          <a:p>
            <a:endParaRPr lang="en-GB" sz="2000" dirty="0"/>
          </a:p>
        </p:txBody>
      </p:sp>
      <p:sp>
        <p:nvSpPr>
          <p:cNvPr id="4" name="Date Placeholder 3">
            <a:extLst>
              <a:ext uri="{FF2B5EF4-FFF2-40B4-BE49-F238E27FC236}">
                <a16:creationId xmlns:a16="http://schemas.microsoft.com/office/drawing/2014/main" id="{C36FEE3F-2FD5-418B-9E9B-858E14437B2E}"/>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C768E405-6581-4E32-855D-75EDC44A2222}"/>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D703C62D-956B-43B9-B291-4898741EE2AB}"/>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49798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FCEF-E9AA-4781-B0A9-410404DB1F1F}"/>
              </a:ext>
            </a:extLst>
          </p:cNvPr>
          <p:cNvSpPr>
            <a:spLocks noGrp="1"/>
          </p:cNvSpPr>
          <p:nvPr>
            <p:ph type="title"/>
          </p:nvPr>
        </p:nvSpPr>
        <p:spPr>
          <a:xfrm>
            <a:off x="8549640" y="443060"/>
            <a:ext cx="3200400" cy="1980100"/>
          </a:xfrm>
          <a:solidFill>
            <a:schemeClr val="bg1"/>
          </a:solidFill>
        </p:spPr>
        <p:txBody>
          <a:bodyPr anchor="ctr">
            <a:normAutofit/>
          </a:bodyPr>
          <a:lstStyle/>
          <a:p>
            <a:pPr algn="ctr"/>
            <a:r>
              <a:rPr lang="en-GB" dirty="0"/>
              <a:t>Towards effective diversification /1</a:t>
            </a:r>
          </a:p>
        </p:txBody>
      </p:sp>
      <p:graphicFrame>
        <p:nvGraphicFramePr>
          <p:cNvPr id="9" name="Content Placeholder 8">
            <a:extLst>
              <a:ext uri="{FF2B5EF4-FFF2-40B4-BE49-F238E27FC236}">
                <a16:creationId xmlns:a16="http://schemas.microsoft.com/office/drawing/2014/main" id="{A1EA92A5-0E22-4573-A10B-1B78378D911B}"/>
              </a:ext>
            </a:extLst>
          </p:cNvPr>
          <p:cNvGraphicFramePr>
            <a:graphicFrameLocks noGrp="1"/>
          </p:cNvGraphicFramePr>
          <p:nvPr>
            <p:ph idx="1"/>
          </p:nvPr>
        </p:nvGraphicFramePr>
        <p:xfrm>
          <a:off x="441959" y="443060"/>
          <a:ext cx="7288019" cy="5674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4CAADA1-96B1-42FC-8F0E-D197FB2D40EA}"/>
              </a:ext>
            </a:extLst>
          </p:cNvPr>
          <p:cNvSpPr>
            <a:spLocks noGrp="1"/>
          </p:cNvSpPr>
          <p:nvPr>
            <p:ph type="body" sz="half" idx="2"/>
          </p:nvPr>
        </p:nvSpPr>
        <p:spPr>
          <a:xfrm>
            <a:off x="8549640" y="2884602"/>
            <a:ext cx="3200400" cy="1282045"/>
          </a:xfrm>
          <a:solidFill>
            <a:schemeClr val="bg1"/>
          </a:solidFill>
        </p:spPr>
        <p:txBody>
          <a:bodyPr>
            <a:normAutofit/>
          </a:bodyPr>
          <a:lstStyle/>
          <a:p>
            <a:r>
              <a:rPr lang="en-US" sz="2000" dirty="0"/>
              <a:t>Correlation can be </a:t>
            </a:r>
            <a:r>
              <a:rPr lang="en-GB" sz="2000" dirty="0"/>
              <a:t>Positive, Negative, or Zero.</a:t>
            </a:r>
            <a:endParaRPr lang="en-US" sz="2000" dirty="0"/>
          </a:p>
        </p:txBody>
      </p:sp>
      <p:sp>
        <p:nvSpPr>
          <p:cNvPr id="5" name="Date Placeholder 4">
            <a:extLst>
              <a:ext uri="{FF2B5EF4-FFF2-40B4-BE49-F238E27FC236}">
                <a16:creationId xmlns:a16="http://schemas.microsoft.com/office/drawing/2014/main" id="{12A7933B-E7EC-4BE4-89A4-82C961C8D988}"/>
              </a:ext>
            </a:extLst>
          </p:cNvPr>
          <p:cNvSpPr>
            <a:spLocks noGrp="1"/>
          </p:cNvSpPr>
          <p:nvPr>
            <p:ph type="dt" sz="half" idx="10"/>
          </p:nvPr>
        </p:nvSpPr>
        <p:spPr/>
        <p:txBody>
          <a:bodyPr/>
          <a:lstStyle/>
          <a:p>
            <a:r>
              <a:rPr lang="en-US"/>
              <a:t>April 2021</a:t>
            </a:r>
            <a:endParaRPr lang="en-US" dirty="0"/>
          </a:p>
        </p:txBody>
      </p:sp>
      <p:sp>
        <p:nvSpPr>
          <p:cNvPr id="6" name="Footer Placeholder 5">
            <a:extLst>
              <a:ext uri="{FF2B5EF4-FFF2-40B4-BE49-F238E27FC236}">
                <a16:creationId xmlns:a16="http://schemas.microsoft.com/office/drawing/2014/main" id="{26B19150-A531-4810-97E8-6BF6D576651B}"/>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3548D6E5-2442-49D0-A540-516DA5641E60}"/>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308415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FCEF-E9AA-4781-B0A9-410404DB1F1F}"/>
              </a:ext>
            </a:extLst>
          </p:cNvPr>
          <p:cNvSpPr>
            <a:spLocks noGrp="1"/>
          </p:cNvSpPr>
          <p:nvPr>
            <p:ph type="title"/>
          </p:nvPr>
        </p:nvSpPr>
        <p:spPr>
          <a:xfrm>
            <a:off x="8549640" y="220091"/>
            <a:ext cx="3200400" cy="1476735"/>
          </a:xfrm>
          <a:solidFill>
            <a:schemeClr val="bg1"/>
          </a:solidFill>
        </p:spPr>
        <p:txBody>
          <a:bodyPr anchor="ctr">
            <a:normAutofit/>
          </a:bodyPr>
          <a:lstStyle/>
          <a:p>
            <a:pPr algn="ctr"/>
            <a:r>
              <a:rPr lang="en-GB" sz="2600" dirty="0"/>
              <a:t>Towards effective diversification /2</a:t>
            </a:r>
          </a:p>
        </p:txBody>
      </p:sp>
      <p:graphicFrame>
        <p:nvGraphicFramePr>
          <p:cNvPr id="9" name="Content Placeholder 8">
            <a:extLst>
              <a:ext uri="{FF2B5EF4-FFF2-40B4-BE49-F238E27FC236}">
                <a16:creationId xmlns:a16="http://schemas.microsoft.com/office/drawing/2014/main" id="{A1EA92A5-0E22-4573-A10B-1B78378D911B}"/>
              </a:ext>
            </a:extLst>
          </p:cNvPr>
          <p:cNvGraphicFramePr>
            <a:graphicFrameLocks noGrp="1"/>
          </p:cNvGraphicFramePr>
          <p:nvPr>
            <p:ph idx="1"/>
          </p:nvPr>
        </p:nvGraphicFramePr>
        <p:xfrm>
          <a:off x="508261" y="220091"/>
          <a:ext cx="7456163" cy="6052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E75374C8-099D-456B-B91B-45C2A73E588B}"/>
              </a:ext>
            </a:extLst>
          </p:cNvPr>
          <p:cNvSpPr>
            <a:spLocks noGrp="1"/>
          </p:cNvSpPr>
          <p:nvPr>
            <p:ph type="body" sz="half" idx="2"/>
          </p:nvPr>
        </p:nvSpPr>
        <p:spPr>
          <a:xfrm>
            <a:off x="8549640" y="1951348"/>
            <a:ext cx="3200400" cy="2309567"/>
          </a:xfrm>
          <a:solidFill>
            <a:schemeClr val="bg1"/>
          </a:solidFill>
        </p:spPr>
        <p:txBody>
          <a:bodyPr>
            <a:normAutofit/>
          </a:bodyPr>
          <a:lstStyle/>
          <a:p>
            <a:r>
              <a:rPr lang="en-GB" sz="2100" dirty="0"/>
              <a:t>For effective diversification, the correlation between the component assets must be negative or low positive.</a:t>
            </a:r>
          </a:p>
        </p:txBody>
      </p:sp>
      <p:sp>
        <p:nvSpPr>
          <p:cNvPr id="5" name="Date Placeholder 4">
            <a:extLst>
              <a:ext uri="{FF2B5EF4-FFF2-40B4-BE49-F238E27FC236}">
                <a16:creationId xmlns:a16="http://schemas.microsoft.com/office/drawing/2014/main" id="{12A7933B-E7EC-4BE4-89A4-82C961C8D988}"/>
              </a:ext>
            </a:extLst>
          </p:cNvPr>
          <p:cNvSpPr>
            <a:spLocks noGrp="1"/>
          </p:cNvSpPr>
          <p:nvPr>
            <p:ph type="dt" sz="half" idx="10"/>
          </p:nvPr>
        </p:nvSpPr>
        <p:spPr/>
        <p:txBody>
          <a:bodyPr/>
          <a:lstStyle/>
          <a:p>
            <a:r>
              <a:rPr lang="en-US"/>
              <a:t>April 2021</a:t>
            </a:r>
            <a:endParaRPr lang="en-US" dirty="0"/>
          </a:p>
        </p:txBody>
      </p:sp>
      <p:sp>
        <p:nvSpPr>
          <p:cNvPr id="6" name="Footer Placeholder 5">
            <a:extLst>
              <a:ext uri="{FF2B5EF4-FFF2-40B4-BE49-F238E27FC236}">
                <a16:creationId xmlns:a16="http://schemas.microsoft.com/office/drawing/2014/main" id="{26B19150-A531-4810-97E8-6BF6D576651B}"/>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3548D6E5-2442-49D0-A540-516DA5641E60}"/>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1235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84C1-B898-4012-A99D-6611E4376E42}"/>
              </a:ext>
            </a:extLst>
          </p:cNvPr>
          <p:cNvSpPr>
            <a:spLocks noGrp="1"/>
          </p:cNvSpPr>
          <p:nvPr>
            <p:ph type="title"/>
          </p:nvPr>
        </p:nvSpPr>
        <p:spPr>
          <a:xfrm>
            <a:off x="8549640" y="527901"/>
            <a:ext cx="3200400" cy="1159497"/>
          </a:xfrm>
          <a:solidFill>
            <a:schemeClr val="bg1"/>
          </a:solidFill>
        </p:spPr>
        <p:txBody>
          <a:bodyPr anchor="ctr"/>
          <a:lstStyle/>
          <a:p>
            <a:pPr algn="ctr"/>
            <a:r>
              <a:rPr lang="en-GB" dirty="0"/>
              <a:t>Investment portfolio</a:t>
            </a:r>
          </a:p>
        </p:txBody>
      </p:sp>
      <p:sp>
        <p:nvSpPr>
          <p:cNvPr id="3" name="Content Placeholder 2">
            <a:extLst>
              <a:ext uri="{FF2B5EF4-FFF2-40B4-BE49-F238E27FC236}">
                <a16:creationId xmlns:a16="http://schemas.microsoft.com/office/drawing/2014/main" id="{50DFFE9B-F137-4966-85E7-4598EC409247}"/>
              </a:ext>
            </a:extLst>
          </p:cNvPr>
          <p:cNvSpPr>
            <a:spLocks noGrp="1"/>
          </p:cNvSpPr>
          <p:nvPr>
            <p:ph idx="1"/>
          </p:nvPr>
        </p:nvSpPr>
        <p:spPr/>
        <p:txBody>
          <a:bodyPr>
            <a:normAutofit/>
          </a:bodyPr>
          <a:lstStyle/>
          <a:p>
            <a:r>
              <a:rPr lang="en-GB" sz="3000" dirty="0"/>
              <a:t>Investors hardly put all of their money in a single asset or investment.</a:t>
            </a:r>
          </a:p>
          <a:p>
            <a:endParaRPr lang="en-GB" sz="3000" dirty="0"/>
          </a:p>
          <a:p>
            <a:r>
              <a:rPr lang="en-GB" sz="3200" dirty="0"/>
              <a:t>Investors usually invest in a portfolio by spreading their money over two or more assets.</a:t>
            </a:r>
          </a:p>
          <a:p>
            <a:endParaRPr lang="en-GB" sz="3200" dirty="0"/>
          </a:p>
          <a:p>
            <a:r>
              <a:rPr lang="en-GB" sz="3200" dirty="0"/>
              <a:t>The objective of investing in a portfolio is to reduce risk.</a:t>
            </a:r>
          </a:p>
        </p:txBody>
      </p:sp>
      <p:sp>
        <p:nvSpPr>
          <p:cNvPr id="7" name="Text Placeholder 6">
            <a:extLst>
              <a:ext uri="{FF2B5EF4-FFF2-40B4-BE49-F238E27FC236}">
                <a16:creationId xmlns:a16="http://schemas.microsoft.com/office/drawing/2014/main" id="{A2070F73-D2E6-4FFD-926F-BABD756D02BE}"/>
              </a:ext>
            </a:extLst>
          </p:cNvPr>
          <p:cNvSpPr>
            <a:spLocks noGrp="1"/>
          </p:cNvSpPr>
          <p:nvPr>
            <p:ph type="body" sz="half" idx="2"/>
          </p:nvPr>
        </p:nvSpPr>
        <p:spPr>
          <a:xfrm>
            <a:off x="8549640" y="2196447"/>
            <a:ext cx="3200400" cy="1762812"/>
          </a:xfrm>
          <a:solidFill>
            <a:schemeClr val="bg1"/>
          </a:solidFill>
        </p:spPr>
        <p:txBody>
          <a:bodyPr/>
          <a:lstStyle/>
          <a:p>
            <a:r>
              <a:rPr lang="en-GB" sz="2500" dirty="0"/>
              <a:t>A portfolio is a combination of two or more securities or assets.</a:t>
            </a:r>
          </a:p>
        </p:txBody>
      </p:sp>
      <p:sp>
        <p:nvSpPr>
          <p:cNvPr id="4" name="Date Placeholder 3">
            <a:extLst>
              <a:ext uri="{FF2B5EF4-FFF2-40B4-BE49-F238E27FC236}">
                <a16:creationId xmlns:a16="http://schemas.microsoft.com/office/drawing/2014/main" id="{EF81E3A3-B039-4683-9F5D-36295F8CF98C}"/>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00729488-9747-4E24-B932-F18FA77F4FAF}"/>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688E8BA6-2F32-457E-908F-C544775BAB0B}"/>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227319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heel(1)">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heel(1)">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5939624" y="978010"/>
            <a:ext cx="5188624" cy="962757"/>
          </a:xfrm>
        </p:spPr>
        <p:txBody>
          <a:bodyPr>
            <a:normAutofit/>
          </a:bodyPr>
          <a:lstStyle/>
          <a:p>
            <a:r>
              <a:rPr lang="en-GB" sz="4800" dirty="0"/>
              <a:t>Contents</a:t>
            </a:r>
          </a:p>
        </p:txBody>
      </p:sp>
      <p:sp>
        <p:nvSpPr>
          <p:cNvPr id="30" name="Freeform: Shape 29">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 name="Graphic 9" descr="Financial">
            <a:extLst>
              <a:ext uri="{FF2B5EF4-FFF2-40B4-BE49-F238E27FC236}">
                <a16:creationId xmlns:a16="http://schemas.microsoft.com/office/drawing/2014/main" id="{0B583A99-4248-47BD-852A-6AA89AFBF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6067" y="2510028"/>
            <a:ext cx="1828800" cy="1828800"/>
          </a:xfrm>
          <a:prstGeom prst="rect">
            <a:avLst/>
          </a:prstGeom>
        </p:spPr>
      </p:pic>
      <p:sp>
        <p:nvSpPr>
          <p:cNvPr id="32" name="Rectangle 31">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79DFF71-6A30-4CC9-A39D-AE3914F9FC85}"/>
              </a:ext>
            </a:extLst>
          </p:cNvPr>
          <p:cNvSpPr>
            <a:spLocks noGrp="1"/>
          </p:cNvSpPr>
          <p:nvPr>
            <p:ph idx="1"/>
          </p:nvPr>
        </p:nvSpPr>
        <p:spPr>
          <a:xfrm>
            <a:off x="5939624" y="2313991"/>
            <a:ext cx="5491294" cy="3657601"/>
          </a:xfrm>
        </p:spPr>
        <p:txBody>
          <a:bodyPr>
            <a:normAutofit fontScale="92500" lnSpcReduction="10000"/>
          </a:bodyPr>
          <a:lstStyle/>
          <a:p>
            <a:pPr lvl="0"/>
            <a:r>
              <a:rPr lang="en-GB" sz="2400" dirty="0"/>
              <a:t>The concept of risk and return on investment.</a:t>
            </a:r>
          </a:p>
          <a:p>
            <a:pPr lvl="0"/>
            <a:r>
              <a:rPr lang="en-GB" sz="2400" dirty="0"/>
              <a:t>Measuring return on investment.</a:t>
            </a:r>
          </a:p>
          <a:p>
            <a:pPr lvl="0"/>
            <a:r>
              <a:rPr lang="en-GB" sz="2400" dirty="0"/>
              <a:t>Measuring risk associated with returns on investment.</a:t>
            </a:r>
          </a:p>
          <a:p>
            <a:pPr lvl="0"/>
            <a:r>
              <a:rPr lang="en-GB" sz="2400" dirty="0"/>
              <a:t>Comparing the risk-return profile of investment  options using the coefficient of variation.</a:t>
            </a:r>
          </a:p>
          <a:p>
            <a:pPr lvl="0"/>
            <a:r>
              <a:rPr lang="en-GB" sz="2400" dirty="0"/>
              <a:t>Diversification and assessing investment portfolios.</a:t>
            </a:r>
          </a:p>
        </p:txBody>
      </p:sp>
      <p:sp>
        <p:nvSpPr>
          <p:cNvPr id="5" name="Footer Placeholder 4">
            <a:extLst>
              <a:ext uri="{FF2B5EF4-FFF2-40B4-BE49-F238E27FC236}">
                <a16:creationId xmlns:a16="http://schemas.microsoft.com/office/drawing/2014/main" id="{196F2D5C-6520-450C-989C-58CEC942322E}"/>
              </a:ext>
            </a:extLst>
          </p:cNvPr>
          <p:cNvSpPr>
            <a:spLocks noGrp="1"/>
          </p:cNvSpPr>
          <p:nvPr>
            <p:ph type="ftr" sz="quarter" idx="11"/>
          </p:nvPr>
        </p:nvSpPr>
        <p:spPr>
          <a:xfrm>
            <a:off x="1088136" y="6272784"/>
            <a:ext cx="6327648"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April 2021</a:t>
            </a:r>
          </a:p>
        </p:txBody>
      </p:sp>
      <p:grpSp>
        <p:nvGrpSpPr>
          <p:cNvPr id="34" name="Group 33">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a:extLst>
              <a:ext uri="{FF2B5EF4-FFF2-40B4-BE49-F238E27FC236}">
                <a16:creationId xmlns:a16="http://schemas.microsoft.com/office/drawing/2014/main" id="{FC8EB22F-92B1-4814-B66D-C052AB87364E}"/>
              </a:ext>
            </a:extLst>
          </p:cNvPr>
          <p:cNvSpPr>
            <a:spLocks noGrp="1"/>
          </p:cNvSpPr>
          <p:nvPr>
            <p:ph type="sldNum" sz="quarter" idx="12"/>
          </p:nvPr>
        </p:nvSpPr>
        <p:spPr>
          <a:xfrm>
            <a:off x="11311128" y="6272784"/>
            <a:ext cx="640080"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3</a:t>
            </a:fld>
            <a:endParaRPr kumimoji="0" lang="en-US" sz="1400" b="1" i="0" u="none" strike="noStrike" kern="1200" cap="none" spc="0" normalizeH="0" baseline="0" noProof="0">
              <a:ln>
                <a:noFill/>
              </a:ln>
              <a:solidFill>
                <a:srgbClr val="FFFFFF"/>
              </a:solidFill>
              <a:effectLst/>
              <a:uLnTx/>
              <a:uFillTx/>
              <a:latin typeface="Rockwell Condensed" panose="02060603050405020104"/>
              <a:ea typeface="+mn-ea"/>
              <a:cs typeface="+mn-cs"/>
            </a:endParaRPr>
          </a:p>
        </p:txBody>
      </p:sp>
    </p:spTree>
    <p:custDataLst>
      <p:tags r:id="rId1"/>
    </p:custDataLst>
    <p:extLst>
      <p:ext uri="{BB962C8B-B14F-4D97-AF65-F5344CB8AC3E}">
        <p14:creationId xmlns:p14="http://schemas.microsoft.com/office/powerpoint/2010/main" val="1633062689"/>
      </p:ext>
    </p:extLst>
  </p:cSld>
  <p:clrMapOvr>
    <a:masterClrMapping/>
  </p:clrMapOvr>
  <mc:AlternateContent xmlns:mc="http://schemas.openxmlformats.org/markup-compatibility/2006" xmlns:p14="http://schemas.microsoft.com/office/powerpoint/2010/main">
    <mc:Choice Requires="p14">
      <p:transition spd="slow" p14:dur="2000" advTm="45985"/>
    </mc:Choice>
    <mc:Fallback xmlns="">
      <p:transition spd="slow" advTm="459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3A86A75C-4F4B-4683-9AE1-C65F6400EC91}">
      <p14:laserTraceLst xmlns:p14="http://schemas.microsoft.com/office/powerpoint/2010/main">
        <p14:tracePtLst>
          <p14:tracePt t="769" x="6542088" y="3382963"/>
          <p14:tracePt t="774" x="6550025" y="3390900"/>
          <p14:tracePt t="777" x="6559550" y="3416300"/>
          <p14:tracePt t="781" x="6575425" y="3449638"/>
          <p14:tracePt t="785" x="6584950" y="3484563"/>
          <p14:tracePt t="789" x="6592888" y="3509963"/>
          <p14:tracePt t="794" x="6600825" y="3543300"/>
          <p14:tracePt t="797" x="6600825" y="3568700"/>
          <p14:tracePt t="801" x="6610350" y="3594100"/>
          <p14:tracePt t="806" x="6618288" y="3611563"/>
          <p14:tracePt t="813" x="6643688" y="3654425"/>
          <p14:tracePt t="817" x="6653213" y="3671888"/>
          <p14:tracePt t="821" x="6661150" y="3679825"/>
          <p14:tracePt t="828" x="6669088" y="3697288"/>
          <p14:tracePt t="829" x="6678613" y="3722688"/>
          <p14:tracePt t="833" x="6694488" y="3738563"/>
          <p14:tracePt t="837" x="6711950" y="3763963"/>
          <p14:tracePt t="841" x="6737350" y="3781425"/>
          <p14:tracePt t="846" x="6754813" y="3798888"/>
          <p14:tracePt t="849" x="6780213" y="3824288"/>
          <p14:tracePt t="853" x="6805613" y="3857625"/>
          <p14:tracePt t="857" x="6831013" y="3883025"/>
          <p14:tracePt t="863" x="6864350" y="3917950"/>
          <p14:tracePt t="865" x="6889750" y="3935413"/>
          <p14:tracePt t="869" x="6915150" y="3951288"/>
          <p14:tracePt t="874" x="6942138" y="3976688"/>
          <p14:tracePt t="880" x="6967538" y="4002088"/>
          <p14:tracePt t="881" x="6983413" y="4019550"/>
          <p14:tracePt t="884" x="7008813" y="4037013"/>
          <p14:tracePt t="889" x="7034213" y="4052888"/>
          <p14:tracePt t="896" x="7059613" y="4070350"/>
          <p14:tracePt t="898" x="7094538" y="4087813"/>
          <p14:tracePt t="901" x="7119938" y="4087813"/>
          <p14:tracePt t="906" x="7153275" y="4105275"/>
          <p14:tracePt t="913" x="7204075" y="4130675"/>
          <p14:tracePt t="917" x="7239000" y="4138613"/>
          <p14:tracePt t="921" x="7289800" y="4146550"/>
          <p14:tracePt t="926" x="7315200" y="4156075"/>
          <p14:tracePt t="930" x="7366000" y="4181475"/>
          <p14:tracePt t="934" x="7416800" y="4189413"/>
          <p14:tracePt t="939" x="7459663" y="4197350"/>
          <p14:tracePt t="941" x="7502525" y="4197350"/>
          <p14:tracePt t="946" x="7553325" y="4206875"/>
          <p14:tracePt t="950" x="7604125" y="4206875"/>
          <p14:tracePt t="954" x="7646988" y="4206875"/>
          <p14:tracePt t="958" x="7697788" y="4214813"/>
          <p14:tracePt t="963" x="7740650" y="4224338"/>
          <p14:tracePt t="966" x="7791450" y="4240213"/>
          <p14:tracePt t="970" x="7824788" y="4240213"/>
          <p14:tracePt t="974" x="7867650" y="4249738"/>
          <p14:tracePt t="980" x="7910513" y="4249738"/>
          <p14:tracePt t="981" x="7943850" y="4257675"/>
          <p14:tracePt t="985" x="7986713" y="4265613"/>
          <p14:tracePt t="990" x="8037513" y="4275138"/>
          <p14:tracePt t="996" x="8096250" y="4291013"/>
          <p14:tracePt t="998" x="8139113" y="4300538"/>
          <p14:tracePt t="1002" x="8199438" y="4308475"/>
          <p14:tracePt t="1006" x="8250238" y="4325938"/>
          <p14:tracePt t="1012" x="8291513" y="4325938"/>
          <p14:tracePt t="1014" x="8351838" y="4333875"/>
          <p14:tracePt t="1018" x="8394700" y="4341813"/>
          <p14:tracePt t="1022" x="8453438" y="4359275"/>
          <p14:tracePt t="1029" x="8504238" y="4368800"/>
          <p14:tracePt t="1030" x="8547100" y="4368800"/>
          <p14:tracePt t="1034" x="8580438" y="4376738"/>
          <p14:tracePt t="1038" x="8623300" y="4376738"/>
          <p14:tracePt t="1042" x="8658225" y="4376738"/>
          <p14:tracePt t="1047" x="8699500" y="4376738"/>
          <p14:tracePt t="1050" x="8742363" y="4376738"/>
          <p14:tracePt t="1054" x="8777288" y="4368800"/>
          <p14:tracePt t="1058" x="8818563" y="4359275"/>
          <p14:tracePt t="1063" x="8853488" y="4359275"/>
          <p14:tracePt t="1066" x="8886825" y="4351338"/>
          <p14:tracePt t="1070" x="8921750" y="4351338"/>
          <p14:tracePt t="1074" x="8947150" y="4341813"/>
          <p14:tracePt t="1079" x="8980488" y="4333875"/>
          <p14:tracePt t="1082" x="9013825" y="4325938"/>
          <p14:tracePt t="1086" x="9048750" y="4325938"/>
          <p14:tracePt t="1089" x="9082088" y="4316413"/>
          <p14:tracePt t="1097" x="9132888" y="4300538"/>
          <p14:tracePt t="1102" x="9167813" y="4291013"/>
          <p14:tracePt t="1105" x="9218613" y="4283075"/>
          <p14:tracePt t="1112" x="9261475" y="4265613"/>
          <p14:tracePt t="1114" x="9320213" y="4249738"/>
          <p14:tracePt t="1118" x="9388475" y="4232275"/>
          <p14:tracePt t="1122" x="9447213" y="4224338"/>
          <p14:tracePt t="1129" x="9515475" y="4197350"/>
          <p14:tracePt t="1130" x="9591675" y="4189413"/>
          <p14:tracePt t="1134" x="9667875" y="4171950"/>
          <p14:tracePt t="1139" x="9736138" y="4146550"/>
          <p14:tracePt t="1142" x="9829800" y="4138613"/>
          <p14:tracePt t="1146" x="9890125" y="4113213"/>
          <p14:tracePt t="1150" x="9974263" y="4095750"/>
          <p14:tracePt t="1154" x="10050463" y="4070350"/>
          <p14:tracePt t="1158" x="10136188" y="4052888"/>
          <p14:tracePt t="1163" x="10229850" y="4037013"/>
          <p14:tracePt t="1166" x="10313988" y="4019550"/>
          <p14:tracePt t="1170" x="10399713" y="4011613"/>
          <p14:tracePt t="1174" x="10501313" y="3986213"/>
          <p14:tracePt t="1179" x="10602913" y="3976688"/>
          <p14:tracePt t="1182" x="10704513" y="3951288"/>
          <p14:tracePt t="1186" x="10815638" y="3925888"/>
          <p14:tracePt t="1190" x="10917238" y="3892550"/>
          <p14:tracePt t="1197" x="11155363" y="3832225"/>
          <p14:tracePt t="1201" x="11256963" y="3816350"/>
          <p14:tracePt t="1205" x="11368088" y="3781425"/>
          <p14:tracePt t="1212" x="11469688" y="3756025"/>
          <p14:tracePt t="1213" x="11571288" y="3730625"/>
          <p14:tracePt t="1218" x="11664950" y="3697288"/>
          <p14:tracePt t="1222" x="11750675" y="3679825"/>
          <p14:tracePt t="1229" x="11826875" y="3654425"/>
          <p14:tracePt t="1230" x="11885613" y="3636963"/>
          <p14:tracePt t="1234" x="11945938" y="3611563"/>
          <p14:tracePt t="1238" x="11988800" y="3586163"/>
          <p14:tracePt t="1242" x="12004675" y="3568700"/>
          <p14:tracePt t="1246" x="12030075" y="3552825"/>
          <p14:tracePt t="1250" x="12055475" y="3543300"/>
          <p14:tracePt t="1254" x="12080875" y="3535363"/>
          <p14:tracePt t="1258" x="12098338" y="3517900"/>
          <p14:tracePt t="1263" x="12106275" y="3502025"/>
          <p14:tracePt t="1266" x="12115800" y="3492500"/>
          <p14:tracePt t="1270" x="12123738" y="3484563"/>
          <p14:tracePt t="1274" x="12133263" y="3467100"/>
          <p14:tracePt t="1279" x="12133263" y="3459163"/>
          <p14:tracePt t="1282" x="12141200" y="3449638"/>
          <p14:tracePt t="1286" x="12149138" y="3441700"/>
          <p14:tracePt t="1290" x="12158663" y="3433763"/>
          <p14:tracePt t="1298" x="12166600" y="3424238"/>
          <p14:tracePt t="1302" x="12174538" y="3408363"/>
          <p14:tracePt t="1306" x="12184063" y="3398838"/>
          <p14:tracePt t="1450" x="12123738" y="2805113"/>
          <p14:tracePt t="1454" x="12090400" y="2778125"/>
          <p14:tracePt t="1458" x="12039600" y="2744788"/>
          <p14:tracePt t="1463" x="12004675" y="2727325"/>
          <p14:tracePt t="1466" x="11953875" y="2701925"/>
          <p14:tracePt t="1470" x="11903075" y="2668588"/>
          <p14:tracePt t="1474" x="11844338" y="2651125"/>
          <p14:tracePt t="1479" x="11784013" y="2608263"/>
          <p14:tracePt t="1482" x="11707813" y="2574925"/>
          <p14:tracePt t="1486" x="11631613" y="2541588"/>
          <p14:tracePt t="1490" x="11555413" y="2506663"/>
          <p14:tracePt t="1496" x="11461750" y="2473325"/>
          <p14:tracePt t="1498" x="11376025" y="2455863"/>
          <p14:tracePt t="1502" x="11274425" y="2430463"/>
          <p14:tracePt t="1506" x="11155363" y="2397125"/>
          <p14:tracePt t="1513" x="11028363" y="2362200"/>
          <p14:tracePt t="1514" x="10901363" y="2328863"/>
          <p14:tracePt t="1518" x="10756900" y="2286000"/>
          <p14:tracePt t="1522" x="10594975" y="2252663"/>
          <p14:tracePt t="1529" x="10263188" y="2184400"/>
          <p14:tracePt t="1534" x="10075863" y="2174875"/>
          <p14:tracePt t="1539" x="9855200" y="2149475"/>
          <p14:tracePt t="1542" x="9685338" y="2149475"/>
          <p14:tracePt t="1547" x="9472613" y="2133600"/>
          <p14:tracePt t="1550" x="9269413" y="2133600"/>
          <p14:tracePt t="1554" x="9082088" y="2116138"/>
          <p14:tracePt t="1561" x="8912225" y="2116138"/>
          <p14:tracePt t="1562" x="8759825" y="2116138"/>
          <p14:tracePt t="1566" x="8597900" y="2116138"/>
          <p14:tracePt t="1570" x="8445500" y="2116138"/>
          <p14:tracePt t="1574" x="8308975" y="2124075"/>
          <p14:tracePt t="1579" x="8174038" y="2141538"/>
          <p14:tracePt t="1582" x="8045450" y="2166938"/>
          <p14:tracePt t="1586" x="7918450" y="2217738"/>
          <p14:tracePt t="1590" x="7791450" y="2260600"/>
          <p14:tracePt t="1595" x="7672388" y="2319338"/>
          <p14:tracePt t="1598" x="7535863" y="2397125"/>
          <p14:tracePt t="1602" x="7416800" y="2481263"/>
          <p14:tracePt t="1606" x="7272338" y="2566988"/>
          <p14:tracePt t="1614" x="7018338" y="2727325"/>
          <p14:tracePt t="1618" x="6899275" y="2813050"/>
          <p14:tracePt t="1623" x="6780213" y="2897188"/>
          <p14:tracePt t="1630" x="6575425" y="3101975"/>
          <p14:tracePt t="1634" x="6491288" y="3203575"/>
          <p14:tracePt t="1639" x="6405563" y="3314700"/>
          <p14:tracePt t="1644" x="6354763" y="3398838"/>
          <p14:tracePt t="1646" x="6303963" y="3484563"/>
          <p14:tracePt t="1650" x="6261100" y="3568700"/>
          <p14:tracePt t="1654" x="6227763" y="3646488"/>
          <p14:tracePt t="1658" x="6219825" y="3730625"/>
          <p14:tracePt t="1663" x="6194425" y="3824288"/>
          <p14:tracePt t="1666" x="6194425" y="3892550"/>
          <p14:tracePt t="1670" x="6194425" y="3951288"/>
          <p14:tracePt t="1674" x="6202363" y="4011613"/>
          <p14:tracePt t="1679" x="6210300" y="4070350"/>
          <p14:tracePt t="1682" x="6235700" y="4121150"/>
          <p14:tracePt t="1686" x="6270625" y="4171950"/>
          <p14:tracePt t="1690" x="6311900" y="4224338"/>
          <p14:tracePt t="1696" x="6364288" y="4257675"/>
          <p14:tracePt t="1698" x="6423025" y="4300538"/>
          <p14:tracePt t="1702" x="6483350" y="4333875"/>
          <p14:tracePt t="1705" x="6559550" y="4368800"/>
          <p14:tracePt t="1713" x="6653213" y="4402138"/>
          <p14:tracePt t="1714" x="6754813" y="4419600"/>
          <p14:tracePt t="1718" x="6881813" y="4460875"/>
          <p14:tracePt t="1722" x="7008813" y="4495800"/>
          <p14:tracePt t="1729" x="7153275" y="4529138"/>
          <p14:tracePt t="1729" x="7315200" y="4554538"/>
          <p14:tracePt t="1734" x="7459663" y="4579938"/>
          <p14:tracePt t="1739" x="7621588" y="4605338"/>
          <p14:tracePt t="1742" x="7773988" y="4614863"/>
          <p14:tracePt t="1747" x="7926388" y="4622800"/>
          <p14:tracePt t="1750" x="8131175" y="4657725"/>
          <p14:tracePt t="1754" x="8301038" y="4657725"/>
          <p14:tracePt t="1758" x="8513763" y="4665663"/>
          <p14:tracePt t="1763" x="8691563" y="4665663"/>
          <p14:tracePt t="1766" x="8894763" y="4665663"/>
          <p14:tracePt t="1770" x="9064625" y="4665663"/>
          <p14:tracePt t="1774" x="9251950" y="4683125"/>
          <p14:tracePt t="1779" x="9405938" y="4683125"/>
          <p14:tracePt t="1782" x="9558338" y="4683125"/>
          <p14:tracePt t="1786" x="9702800" y="4683125"/>
          <p14:tracePt t="1790" x="9855200" y="4683125"/>
          <p14:tracePt t="1795" x="9983788" y="4683125"/>
          <p14:tracePt t="1798" x="10118725" y="4683125"/>
          <p14:tracePt t="1802" x="10263188" y="4683125"/>
          <p14:tracePt t="1806" x="10390188" y="4683125"/>
          <p14:tracePt t="1812" x="10518775" y="4683125"/>
          <p14:tracePt t="1814" x="10645775" y="4673600"/>
          <p14:tracePt t="1818" x="10772775" y="4657725"/>
          <p14:tracePt t="1822" x="10891838" y="4622800"/>
          <p14:tracePt t="1829" x="10993438" y="4597400"/>
          <p14:tracePt t="1829" x="11104563" y="4564063"/>
          <p14:tracePt t="1834" x="11198225" y="4538663"/>
          <p14:tracePt t="1839" x="11299825" y="4521200"/>
          <p14:tracePt t="1845" x="11393488" y="4495800"/>
          <p14:tracePt t="1847" x="11469688" y="4460875"/>
          <p14:tracePt t="1849" x="11545888" y="4427538"/>
          <p14:tracePt t="1854" x="11614150" y="4384675"/>
          <p14:tracePt t="1858" x="11664950" y="4341813"/>
          <p14:tracePt t="1863" x="11699875" y="4308475"/>
          <p14:tracePt t="1866" x="11750675" y="4265613"/>
          <p14:tracePt t="1869" x="11791950" y="4232275"/>
          <p14:tracePt t="1874" x="11834813" y="4181475"/>
          <p14:tracePt t="1880" x="11869738" y="4138613"/>
          <p14:tracePt t="1882" x="11895138" y="4105275"/>
          <p14:tracePt t="1885" x="11920538" y="4079875"/>
          <p14:tracePt t="1890" x="11953875" y="4037013"/>
          <p14:tracePt t="1897" x="11961813" y="4019550"/>
          <p14:tracePt t="1898" x="11979275" y="3986213"/>
          <p14:tracePt t="1902" x="11988800" y="3968750"/>
          <p14:tracePt t="1905" x="11996738" y="3951288"/>
          <p14:tracePt t="1913" x="11996738" y="3943350"/>
          <p14:tracePt t="1914" x="12004675" y="3935413"/>
          <p14:tracePt t="1918" x="12004675" y="3917950"/>
          <p14:tracePt t="1928" x="12014200" y="3908425"/>
          <p14:tracePt t="1930" x="12014200" y="3900488"/>
          <p14:tracePt t="1945" x="12014200" y="3892550"/>
          <p14:tracePt t="1950" x="12014200" y="3883025"/>
          <p14:tracePt t="1962" x="12014200" y="3875088"/>
          <p14:tracePt t="1979" x="12014200" y="3867150"/>
          <p14:tracePt t="1986" x="12022138" y="3867150"/>
          <p14:tracePt t="2006" x="12022138" y="3857625"/>
          <p14:tracePt t="2066" x="12022138" y="3849688"/>
          <p14:tracePt t="2075" x="12022138" y="3841750"/>
          <p14:tracePt t="2079" x="12022138" y="3832225"/>
          <p14:tracePt t="2082" x="12022138" y="3816350"/>
          <p14:tracePt t="2086" x="12022138" y="3790950"/>
          <p14:tracePt t="2090" x="12022138" y="3773488"/>
          <p14:tracePt t="2097" x="12022138" y="3748088"/>
          <p14:tracePt t="2098" x="12022138" y="3722688"/>
          <p14:tracePt t="2101" x="12022138" y="3697288"/>
          <p14:tracePt t="2106" x="12014200" y="3662363"/>
          <p14:tracePt t="2112" x="11988800" y="3619500"/>
          <p14:tracePt t="2114" x="11953875" y="3578225"/>
          <p14:tracePt t="2118" x="11928475" y="3527425"/>
          <p14:tracePt t="2122" x="11885613" y="3459163"/>
          <p14:tracePt t="2129" x="11844338" y="3398838"/>
          <p14:tracePt t="2130" x="11801475" y="3322638"/>
          <p14:tracePt t="2134" x="11741150" y="3238500"/>
          <p14:tracePt t="2139" x="11690350" y="3160713"/>
          <p14:tracePt t="2142" x="11622088" y="3084513"/>
          <p14:tracePt t="2147" x="11537950" y="3008313"/>
          <p14:tracePt t="2150" x="11469688" y="2914650"/>
          <p14:tracePt t="2154" x="11393488" y="2820988"/>
          <p14:tracePt t="2159" x="11325225" y="2736850"/>
          <p14:tracePt t="2163" x="11241088" y="2651125"/>
          <p14:tracePt t="2166" x="11155363" y="2557463"/>
          <p14:tracePt t="2170" x="11079163" y="2489200"/>
          <p14:tracePt t="2174" x="11002963" y="2430463"/>
          <p14:tracePt t="2179" x="10926763" y="2387600"/>
          <p14:tracePt t="2182" x="10833100" y="2344738"/>
          <p14:tracePt t="2186" x="10747375" y="2311400"/>
          <p14:tracePt t="2190" x="10645775" y="2260600"/>
          <p14:tracePt t="2195" x="10534650" y="2217738"/>
          <p14:tracePt t="2198" x="10425113" y="2184400"/>
          <p14:tracePt t="2202" x="10288588" y="2149475"/>
          <p14:tracePt t="2206" x="10161588" y="2098675"/>
          <p14:tracePt t="2212" x="10017125" y="2065338"/>
          <p14:tracePt t="2214" x="9890125" y="2014538"/>
          <p14:tracePt t="2218" x="9720263" y="1963738"/>
          <p14:tracePt t="2222" x="9550400" y="1920875"/>
          <p14:tracePt t="2229" x="9201150" y="1819275"/>
          <p14:tracePt t="2234" x="9031288" y="1776413"/>
          <p14:tracePt t="2239" x="8853488" y="1725613"/>
          <p14:tracePt t="2244" x="8709025" y="1682750"/>
          <p14:tracePt t="2247" x="8564563" y="1665288"/>
          <p14:tracePt t="2250" x="8435975" y="1639888"/>
          <p14:tracePt t="2254" x="8291513" y="1631950"/>
          <p14:tracePt t="2258" x="8164513" y="1614488"/>
          <p14:tracePt t="2263" x="8037513" y="1614488"/>
          <p14:tracePt t="2266" x="7918450" y="1614488"/>
          <p14:tracePt t="2270" x="7799388" y="1614488"/>
          <p14:tracePt t="2274" x="7672388" y="1631950"/>
          <p14:tracePt t="2279" x="7561263" y="1657350"/>
          <p14:tracePt t="2282" x="7442200" y="1690688"/>
          <p14:tracePt t="2286" x="7323138" y="1725613"/>
          <p14:tracePt t="2290" x="7221538" y="1758950"/>
          <p14:tracePt t="2295" x="7119938" y="1801813"/>
          <p14:tracePt t="2298" x="7018338" y="1852613"/>
          <p14:tracePt t="2302" x="6924675" y="1895475"/>
          <p14:tracePt t="2306" x="6823075" y="1954213"/>
          <p14:tracePt t="2312" x="6729413" y="2005013"/>
          <p14:tracePt t="2314" x="6635750" y="2065338"/>
          <p14:tracePt t="2318" x="6542088" y="2133600"/>
          <p14:tracePt t="2322" x="6465888" y="2192338"/>
          <p14:tracePt t="2328" x="6380163" y="2252663"/>
          <p14:tracePt t="2330" x="6311900" y="2311400"/>
          <p14:tracePt t="2334" x="6245225" y="2371725"/>
          <p14:tracePt t="2339" x="6194425" y="2430463"/>
          <p14:tracePt t="2346" x="6108700" y="2557463"/>
          <p14:tracePt t="2349" x="6083300" y="2625725"/>
          <p14:tracePt t="2354" x="6049963" y="2701925"/>
          <p14:tracePt t="2359" x="6040438" y="2770188"/>
          <p14:tracePt t="2363" x="6024563" y="2863850"/>
          <p14:tracePt t="2366" x="6007100" y="2949575"/>
          <p14:tracePt t="2370" x="5997575" y="3033713"/>
          <p14:tracePt t="2374" x="5997575" y="3094038"/>
          <p14:tracePt t="2379" x="5997575" y="3160713"/>
          <p14:tracePt t="2382" x="6015038" y="3238500"/>
          <p14:tracePt t="2386" x="6032500" y="3297238"/>
          <p14:tracePt t="2390" x="6065838" y="3373438"/>
          <p14:tracePt t="2396" x="6100763" y="3449638"/>
          <p14:tracePt t="2398" x="6126163" y="3509963"/>
          <p14:tracePt t="2402" x="6184900" y="3578225"/>
          <p14:tracePt t="2406" x="6219825" y="3629025"/>
          <p14:tracePt t="2412" x="6278563" y="3679825"/>
          <p14:tracePt t="2414" x="6338888" y="3722688"/>
          <p14:tracePt t="2418" x="6405563" y="3781425"/>
          <p14:tracePt t="2422" x="6483350" y="3832225"/>
          <p14:tracePt t="2429" x="6669088" y="3960813"/>
          <p14:tracePt t="2434" x="6754813" y="4002088"/>
          <p14:tracePt t="2439" x="6848475" y="4062413"/>
          <p14:tracePt t="2442" x="6950075" y="4121150"/>
          <p14:tracePt t="2446" x="7043738" y="4181475"/>
          <p14:tracePt t="2450" x="7145338" y="4224338"/>
          <p14:tracePt t="2454" x="7264400" y="4265613"/>
          <p14:tracePt t="2459" x="7391400" y="4316413"/>
          <p14:tracePt t="2463" x="7510463" y="4351338"/>
          <p14:tracePt t="2465" x="7637463" y="4384675"/>
          <p14:tracePt t="2469" x="7756525" y="4410075"/>
          <p14:tracePt t="2474" x="7867650" y="4435475"/>
          <p14:tracePt t="2479" x="7986713" y="4452938"/>
          <p14:tracePt t="2482" x="8096250" y="4470400"/>
          <p14:tracePt t="2486" x="8215313" y="4478338"/>
          <p14:tracePt t="2490" x="8326438" y="4478338"/>
          <p14:tracePt t="2496" x="8428038" y="4486275"/>
          <p14:tracePt t="2497" x="8529638" y="4486275"/>
          <p14:tracePt t="2502" x="8623300" y="4486275"/>
          <p14:tracePt t="2506" x="8724900" y="4486275"/>
          <p14:tracePt t="2511" x="8810625" y="4478338"/>
          <p14:tracePt t="2514" x="8894763" y="4470400"/>
          <p14:tracePt t="2518" x="8972550" y="4452938"/>
          <p14:tracePt t="2522" x="9048750" y="4435475"/>
          <p14:tracePt t="2528" x="9107488" y="4427538"/>
          <p14:tracePt t="2530" x="9167813" y="4402138"/>
          <p14:tracePt t="2534" x="9218613" y="4376738"/>
          <p14:tracePt t="2539" x="9261475" y="4359275"/>
          <p14:tracePt t="2544" x="9312275" y="4325938"/>
          <p14:tracePt t="2546" x="9363075" y="4308475"/>
          <p14:tracePt t="2550" x="9396413" y="4291013"/>
          <p14:tracePt t="2554" x="9447213" y="4257675"/>
          <p14:tracePt t="2558" x="9482138" y="4240213"/>
          <p14:tracePt t="2563" x="9515475" y="4214813"/>
          <p14:tracePt t="2566" x="9558338" y="4189413"/>
          <p14:tracePt t="2570" x="9591675" y="4146550"/>
          <p14:tracePt t="2574" x="9609138" y="4121150"/>
          <p14:tracePt t="2578" x="9634538" y="4087813"/>
          <p14:tracePt t="2582" x="9652000" y="4052888"/>
          <p14:tracePt t="2586" x="9685338" y="4019550"/>
          <p14:tracePt t="2590" x="9694863" y="3994150"/>
          <p14:tracePt t="2595" x="9720263" y="3960813"/>
          <p14:tracePt t="2598" x="9745663" y="3925888"/>
          <p14:tracePt t="2602" x="9761538" y="3892550"/>
          <p14:tracePt t="2606" x="9771063" y="3867150"/>
          <p14:tracePt t="2611" x="9779000" y="3832225"/>
          <p14:tracePt t="2614" x="9804400" y="3798888"/>
          <p14:tracePt t="2618" x="9812338" y="3763963"/>
          <p14:tracePt t="2622" x="9821863" y="3738563"/>
          <p14:tracePt t="2628" x="9829800" y="3713163"/>
          <p14:tracePt t="2630" x="9839325" y="3697288"/>
          <p14:tracePt t="2634" x="9847263" y="3679825"/>
          <p14:tracePt t="2639" x="9855200" y="3662363"/>
          <p14:tracePt t="2645" x="9864725" y="3646488"/>
          <p14:tracePt t="2650" x="9880600" y="3636963"/>
          <p14:tracePt t="2654" x="9890125" y="3629025"/>
          <p14:tracePt t="2663" x="9898063" y="3619500"/>
          <p14:tracePt t="2667" x="9906000" y="3619500"/>
          <p14:tracePt t="2670" x="9915525" y="3619500"/>
          <p14:tracePt t="2678" x="9923463" y="3619500"/>
          <p14:tracePt t="2682" x="9931400" y="3619500"/>
          <p14:tracePt t="2686" x="9940925" y="3619500"/>
          <p14:tracePt t="2690" x="9956800" y="3619500"/>
          <p14:tracePt t="2696" x="9966325" y="3619500"/>
          <p14:tracePt t="2698" x="9983788" y="3619500"/>
          <p14:tracePt t="2702" x="10009188" y="3619500"/>
          <p14:tracePt t="2706" x="10025063" y="3619500"/>
          <p14:tracePt t="2712" x="10050463" y="3629025"/>
          <p14:tracePt t="2714" x="10085388" y="3636963"/>
          <p14:tracePt t="2718" x="10126663" y="3646488"/>
          <p14:tracePt t="2722" x="10179050" y="3654425"/>
          <p14:tracePt t="2729" x="10212388" y="3671888"/>
          <p14:tracePt t="2731" x="10255250" y="3679825"/>
          <p14:tracePt t="2734" x="10306050" y="3697288"/>
          <p14:tracePt t="2739" x="10364788" y="3722688"/>
          <p14:tracePt t="2745" x="10425113" y="3730625"/>
          <p14:tracePt t="2746" x="10501313" y="3748088"/>
          <p14:tracePt t="2750" x="10560050" y="3773488"/>
          <p14:tracePt t="2754" x="10620375" y="3781425"/>
          <p14:tracePt t="2760" x="10688638" y="3798888"/>
          <p14:tracePt t="2763" x="10747375" y="3824288"/>
          <p14:tracePt t="2766" x="10790238" y="3832225"/>
          <p14:tracePt t="2770" x="10848975" y="3841750"/>
          <p14:tracePt t="2774" x="10901363" y="3849688"/>
          <p14:tracePt t="2779" x="10926763" y="3857625"/>
          <p14:tracePt t="2782" x="10960100" y="3867150"/>
          <p14:tracePt t="2786" x="10993438" y="3867150"/>
          <p14:tracePt t="2790" x="11018838" y="3875088"/>
          <p14:tracePt t="2796" x="11053763" y="3875088"/>
          <p14:tracePt t="2798" x="11071225" y="3883025"/>
          <p14:tracePt t="2802" x="11087100" y="3883025"/>
          <p14:tracePt t="2806" x="11112500" y="3883025"/>
          <p14:tracePt t="2812" x="11129963" y="3883025"/>
          <p14:tracePt t="2814" x="11155363" y="3883025"/>
          <p14:tracePt t="2818" x="11180763" y="3883025"/>
          <p14:tracePt t="2822" x="11188700" y="3883025"/>
          <p14:tracePt t="2828" x="11206163" y="3883025"/>
          <p14:tracePt t="2830" x="11223625" y="3883025"/>
          <p14:tracePt t="2834" x="11241088" y="3883025"/>
          <p14:tracePt t="2839" x="11256963" y="3883025"/>
          <p14:tracePt t="2844" x="11266488" y="3883025"/>
          <p14:tracePt t="2846" x="11282363" y="3883025"/>
          <p14:tracePt t="2850" x="11299825" y="3883025"/>
          <p14:tracePt t="2854" x="11325225" y="3883025"/>
          <p14:tracePt t="2862" x="11385550" y="3883025"/>
          <p14:tracePt t="2866" x="11410950" y="3883025"/>
          <p14:tracePt t="2870" x="11444288" y="3883025"/>
          <p14:tracePt t="2878" x="11477625" y="3883025"/>
          <p14:tracePt t="2879" x="11520488" y="3883025"/>
          <p14:tracePt t="2883" x="11555413" y="3883025"/>
          <p14:tracePt t="2887" x="11596688" y="3883025"/>
          <p14:tracePt t="2893" x="11614150" y="3883025"/>
          <p14:tracePt t="2895" x="11647488" y="3883025"/>
          <p14:tracePt t="2899" x="11674475" y="3883025"/>
          <p14:tracePt t="2903" x="11690350" y="3875088"/>
          <p14:tracePt t="2907" x="11707813" y="3867150"/>
          <p14:tracePt t="2912" x="11733213" y="3867150"/>
          <p14:tracePt t="2915" x="11741150" y="3857625"/>
          <p14:tracePt t="2919" x="11758613" y="3849688"/>
          <p14:tracePt t="2923" x="11776075" y="3849688"/>
          <p14:tracePt t="2929" x="11801475" y="3841750"/>
          <p14:tracePt t="2931" x="11818938" y="3841750"/>
          <p14:tracePt t="2935" x="11844338" y="3832225"/>
          <p14:tracePt t="2939" x="11869738" y="3832225"/>
          <p14:tracePt t="2946" x="11903075" y="3824288"/>
          <p14:tracePt t="2947" x="11928475" y="3824288"/>
          <p14:tracePt t="2950" x="11961813" y="3824288"/>
          <p14:tracePt t="2955" x="12004675" y="3824288"/>
          <p14:tracePt t="2961" x="12047538" y="3824288"/>
          <p14:tracePt t="2963" x="12090400" y="3824288"/>
          <p14:tracePt t="2967" x="12141200" y="3816350"/>
          <p14:tracePt t="2972" x="12184063" y="3816350"/>
          <p14:tracePt t="6288" x="11988800" y="3841750"/>
          <p14:tracePt t="6292" x="11877675" y="3867150"/>
          <p14:tracePt t="6296" x="11758613" y="3900488"/>
          <p14:tracePt t="6300" x="11647488" y="3925888"/>
          <p14:tracePt t="6305" x="11530013" y="3951288"/>
          <p14:tracePt t="6310" x="11418888" y="3960813"/>
          <p14:tracePt t="6312" x="11291888" y="3968750"/>
          <p14:tracePt t="6316" x="11172825" y="3968750"/>
          <p14:tracePt t="6321" x="11044238" y="3986213"/>
          <p14:tracePt t="6327" x="10934700" y="3994150"/>
          <p14:tracePt t="6328" x="10823575" y="4002088"/>
          <p14:tracePt t="6332" x="10721975" y="4002088"/>
          <p14:tracePt t="6336" x="10620375" y="4019550"/>
          <p14:tracePt t="6340" x="10534650" y="4019550"/>
          <p14:tracePt t="6345" x="10433050" y="4019550"/>
          <p14:tracePt t="6348" x="10348913" y="4019550"/>
          <p14:tracePt t="6352" x="10263188" y="4019550"/>
          <p14:tracePt t="6356" x="10179050" y="4019550"/>
          <p14:tracePt t="6361" x="10093325" y="4019550"/>
          <p14:tracePt t="6364" x="10009188" y="4011613"/>
          <p14:tracePt t="6368" x="9940925" y="4011613"/>
          <p14:tracePt t="6372" x="9864725" y="4002088"/>
          <p14:tracePt t="6377" x="9786938" y="3986213"/>
          <p14:tracePt t="6380" x="9702800" y="3960813"/>
          <p14:tracePt t="6384" x="9626600" y="3943350"/>
          <p14:tracePt t="6388" x="9540875" y="3917950"/>
          <p14:tracePt t="6394" x="9456738" y="3908425"/>
          <p14:tracePt t="6396" x="9380538" y="3883025"/>
          <p14:tracePt t="6399" x="9320213" y="3867150"/>
          <p14:tracePt t="6404" x="9244013" y="3841750"/>
          <p14:tracePt t="6411" x="9193213" y="3832225"/>
          <p14:tracePt t="6412" x="9132888" y="3816350"/>
          <p14:tracePt t="6416" x="9074150" y="3806825"/>
          <p14:tracePt t="6420" x="9023350" y="3781425"/>
          <p14:tracePt t="6426" x="8980488" y="3773488"/>
          <p14:tracePt t="6429" x="8947150" y="3756025"/>
          <p14:tracePt t="6432" x="8904288" y="3748088"/>
          <p14:tracePt t="6436" x="8853488" y="3738563"/>
          <p14:tracePt t="6440" x="8818563" y="3730625"/>
          <p14:tracePt t="6445" x="8777288" y="3722688"/>
          <p14:tracePt t="6448" x="8742363" y="3713163"/>
          <p14:tracePt t="6452" x="8709025" y="3697288"/>
          <p14:tracePt t="6455" x="8674100" y="3679825"/>
          <p14:tracePt t="6462" x="8640763" y="3671888"/>
          <p14:tracePt t="6464" x="8589963" y="3646488"/>
          <p14:tracePt t="6468" x="8539163" y="3619500"/>
          <p14:tracePt t="6471" x="8504238" y="3594100"/>
          <p14:tracePt t="6478" x="8453438" y="3578225"/>
          <p14:tracePt t="6479" x="8410575" y="3543300"/>
          <p14:tracePt t="6484" x="8369300" y="3527425"/>
          <p14:tracePt t="6488" x="8334375" y="3509963"/>
          <p14:tracePt t="6495" x="8250238" y="3449638"/>
          <p14:tracePt t="6499" x="8215313" y="3433763"/>
          <p14:tracePt t="6504" x="8164513" y="3408363"/>
          <p14:tracePt t="6511" x="8113713" y="3373438"/>
          <p14:tracePt t="6511" x="8080375" y="3355975"/>
          <p14:tracePt t="6516" x="8029575" y="3330575"/>
          <p14:tracePt t="6521" x="7986713" y="3305175"/>
          <p14:tracePt t="6526" x="7935913" y="3297238"/>
          <p14:tracePt t="6529" x="7875588" y="3279775"/>
          <p14:tracePt t="6532" x="7824788" y="3263900"/>
          <p14:tracePt t="6536" x="7756525" y="3246438"/>
          <p14:tracePt t="6540" x="7680325" y="3228975"/>
          <p14:tracePt t="6545" x="7604125" y="3203575"/>
          <p14:tracePt t="6547" x="7518400" y="3186113"/>
          <p14:tracePt t="6552" x="7442200" y="3178175"/>
          <p14:tracePt t="6556" x="7366000" y="3152775"/>
          <p14:tracePt t="6562" x="7281863" y="3135313"/>
          <p14:tracePt t="6563" x="7204075" y="3109913"/>
          <p14:tracePt t="6568" x="7145338" y="3094038"/>
          <p14:tracePt t="6573" x="7102475" y="3084513"/>
          <p14:tracePt t="6578" x="7043738" y="3067050"/>
          <p14:tracePt t="6580" x="6992938" y="3059113"/>
          <p14:tracePt t="6584" x="6950075" y="3051175"/>
          <p14:tracePt t="6588" x="6899275" y="3041650"/>
          <p14:tracePt t="6594" x="6856413" y="3033713"/>
          <p14:tracePt t="6596" x="6813550" y="3033713"/>
          <p14:tracePt t="6600" x="6754813" y="3033713"/>
          <p14:tracePt t="6604" x="6711950" y="3033713"/>
          <p14:tracePt t="6610" x="6653213" y="3033713"/>
          <p14:tracePt t="6612" x="6610350" y="3033713"/>
          <p14:tracePt t="6616" x="6567488" y="3033713"/>
          <p14:tracePt t="6621" x="6508750" y="3033713"/>
          <p14:tracePt t="6626" x="6456363" y="3041650"/>
          <p14:tracePt t="6628" x="6397625" y="3067050"/>
          <p14:tracePt t="6632" x="6354763" y="3084513"/>
          <p14:tracePt t="6638" x="6286500" y="3094038"/>
          <p14:tracePt t="6640" x="6227763" y="3119438"/>
          <p14:tracePt t="6644" x="6184900" y="3127375"/>
          <p14:tracePt t="6648" x="6151563" y="3144838"/>
          <p14:tracePt t="6652" x="6100763" y="3160713"/>
          <p14:tracePt t="6656" x="6065838" y="3178175"/>
          <p14:tracePt t="6661" x="6032500" y="3203575"/>
          <p14:tracePt t="6664" x="5989638" y="3238500"/>
          <p14:tracePt t="6668" x="5956300" y="3254375"/>
          <p14:tracePt t="6672" x="5921375" y="3279775"/>
          <p14:tracePt t="6678" x="5895975" y="3305175"/>
          <p14:tracePt t="6680" x="5862638" y="3322638"/>
          <p14:tracePt t="6684" x="5837238" y="3348038"/>
          <p14:tracePt t="6688" x="5811838" y="3373438"/>
          <p14:tracePt t="6695" x="5786438" y="3382963"/>
          <p14:tracePt t="6696" x="5761038" y="3408363"/>
          <p14:tracePt t="6701" x="5743575" y="3433763"/>
          <p14:tracePt t="6704" x="5735638" y="3449638"/>
          <p14:tracePt t="6712" x="5708650" y="3475038"/>
          <p14:tracePt t="6715" x="5700713" y="3492500"/>
          <p14:tracePt t="6721" x="5683250" y="3509963"/>
          <p14:tracePt t="6727" x="5675313" y="3517900"/>
          <p14:tracePt t="6733" x="5667375" y="3527425"/>
          <p14:tracePt t="6738" x="5667375" y="3535363"/>
          <p14:tracePt t="6745" x="5667375" y="3543300"/>
          <p14:tracePt t="6749" x="5667375" y="3552825"/>
          <p14:tracePt t="6757" x="5667375" y="3560763"/>
          <p14:tracePt t="6765" x="5667375" y="3568700"/>
          <p14:tracePt t="6769" x="5667375" y="3578225"/>
          <p14:tracePt t="6773" x="5675313" y="3586163"/>
          <p14:tracePt t="6778" x="5683250" y="3594100"/>
          <p14:tracePt t="6781" x="5692775" y="3611563"/>
          <p14:tracePt t="6785" x="5708650" y="3611563"/>
          <p14:tracePt t="6789" x="5726113" y="3629025"/>
          <p14:tracePt t="6794" x="5735638" y="3636963"/>
          <p14:tracePt t="6797" x="5761038" y="3654425"/>
          <p14:tracePt t="6801" x="5786438" y="3671888"/>
          <p14:tracePt t="6805" x="5811838" y="3679825"/>
          <p14:tracePt t="6810" x="5827713" y="3687763"/>
          <p14:tracePt t="6813" x="5845175" y="3697288"/>
          <p14:tracePt t="6817" x="5870575" y="3697288"/>
          <p14:tracePt t="6821" x="5895975" y="3705225"/>
          <p14:tracePt t="6827" x="5913438" y="3705225"/>
          <p14:tracePt t="6829" x="5938838" y="3713163"/>
          <p14:tracePt t="6833" x="5956300" y="3713163"/>
          <p14:tracePt t="6838" x="5964238" y="3713163"/>
          <p14:tracePt t="6845" x="6007100" y="3722688"/>
          <p14:tracePt t="6849" x="6015038" y="3722688"/>
          <p14:tracePt t="6853" x="6032500" y="3722688"/>
          <p14:tracePt t="6857" x="6057900" y="3713163"/>
          <p14:tracePt t="6861" x="6065838" y="3713163"/>
          <p14:tracePt t="6865" x="6091238" y="3713163"/>
          <p14:tracePt t="6869" x="6116638" y="3713163"/>
          <p14:tracePt t="6873" x="6134100" y="3705225"/>
          <p14:tracePt t="6878" x="6159500" y="3705225"/>
          <p14:tracePt t="6881" x="6184900" y="3705225"/>
          <p14:tracePt t="6885" x="6219825" y="3705225"/>
          <p14:tracePt t="6889" x="6245225" y="3705225"/>
          <p14:tracePt t="6895" x="6278563" y="3705225"/>
          <p14:tracePt t="6897" x="6303963" y="3697288"/>
          <p14:tracePt t="6901" x="6338888" y="3679825"/>
          <p14:tracePt t="6905" x="6372225" y="3671888"/>
          <p14:tracePt t="6911" x="6389688" y="3671888"/>
          <p14:tracePt t="6913" x="6423025" y="3662363"/>
          <p14:tracePt t="6917" x="6456363" y="3654425"/>
          <p14:tracePt t="6921" x="6483350" y="3654425"/>
          <p14:tracePt t="6927" x="6499225" y="3646488"/>
          <p14:tracePt t="6930" x="6524625" y="3636963"/>
          <p14:tracePt t="6933" x="6542088" y="3629025"/>
          <p14:tracePt t="6938" x="6567488" y="3619500"/>
          <p14:tracePt t="6943" x="6575425" y="3611563"/>
          <p14:tracePt t="6945" x="6592888" y="3603625"/>
          <p14:tracePt t="6949" x="6610350" y="3594100"/>
          <p14:tracePt t="6953" x="6618288" y="3586163"/>
          <p14:tracePt t="6958" x="6626225" y="3578225"/>
          <p14:tracePt t="6962" x="6635750" y="3578225"/>
          <p14:tracePt t="6965" x="6635750" y="3568700"/>
          <p14:tracePt t="6969" x="6643688" y="3560763"/>
          <p14:tracePt t="6973" x="6661150" y="3552825"/>
          <p14:tracePt t="6978" x="6669088" y="3543300"/>
          <p14:tracePt t="6981" x="6669088" y="3527425"/>
          <p14:tracePt t="6985" x="6686550" y="3509963"/>
          <p14:tracePt t="6989" x="6704013" y="3484563"/>
          <p14:tracePt t="6994" x="6711950" y="3467100"/>
          <p14:tracePt t="6997" x="6729413" y="3449638"/>
          <p14:tracePt t="7001" x="6737350" y="3424238"/>
          <p14:tracePt t="7005" x="6745288" y="3398838"/>
          <p14:tracePt t="7011" x="6754813" y="3390900"/>
          <p14:tracePt t="7013" x="6754813" y="3365500"/>
          <p14:tracePt t="7017" x="6754813" y="3348038"/>
          <p14:tracePt t="7021" x="6754813" y="3340100"/>
          <p14:tracePt t="7027" x="6754813" y="3314700"/>
          <p14:tracePt t="7029" x="6762750" y="3297238"/>
          <p14:tracePt t="7033" x="6762750" y="3289300"/>
          <p14:tracePt t="7038" x="6762750" y="3263900"/>
          <p14:tracePt t="7042" x="6762750" y="3246438"/>
          <p14:tracePt t="7049" x="6762750" y="3228975"/>
          <p14:tracePt t="7053" x="6762750" y="3211513"/>
          <p14:tracePt t="7061" x="6754813" y="3203575"/>
          <p14:tracePt t="7065" x="6745288" y="3195638"/>
          <p14:tracePt t="7069" x="6737350" y="3186113"/>
          <p14:tracePt t="7073" x="6729413" y="3178175"/>
          <p14:tracePt t="7078" x="6711950" y="3160713"/>
          <p14:tracePt t="7081" x="6686550" y="3152775"/>
          <p14:tracePt t="7085" x="6669088" y="3135313"/>
          <p14:tracePt t="7089" x="6653213" y="3127375"/>
          <p14:tracePt t="7097" x="6610350" y="3119438"/>
          <p14:tracePt t="7101" x="6600825" y="3119438"/>
          <p14:tracePt t="7105" x="6584950" y="3109913"/>
          <p14:tracePt t="7112" x="6575425" y="3109913"/>
          <p14:tracePt t="7113" x="6567488" y="3109913"/>
          <p14:tracePt t="7121" x="6559550" y="3109913"/>
          <p14:tracePt t="7127" x="6550025" y="3109913"/>
          <p14:tracePt t="7129" x="6542088" y="3109913"/>
          <p14:tracePt t="7133" x="6524625" y="3109913"/>
          <p14:tracePt t="7138" x="6516688" y="3109913"/>
          <p14:tracePt t="7143" x="6499225" y="3109913"/>
          <p14:tracePt t="7145" x="6473825" y="3119438"/>
          <p14:tracePt t="7149" x="6456363" y="3127375"/>
          <p14:tracePt t="7154" x="6440488" y="3127375"/>
          <p14:tracePt t="7160" x="6415088" y="3144838"/>
          <p14:tracePt t="7161" x="6389688" y="3160713"/>
          <p14:tracePt t="7165" x="6364288" y="3178175"/>
          <p14:tracePt t="7169" x="6354763" y="3203575"/>
          <p14:tracePt t="7173" x="6338888" y="3221038"/>
          <p14:tracePt t="7178" x="6321425" y="3238500"/>
          <p14:tracePt t="7181" x="6303963" y="3254375"/>
          <p14:tracePt t="7185" x="6286500" y="3279775"/>
          <p14:tracePt t="7189" x="6278563" y="3305175"/>
          <p14:tracePt t="7195" x="6278563" y="3314700"/>
          <p14:tracePt t="7197" x="6278563" y="3340100"/>
          <p14:tracePt t="7201" x="6278563" y="3355975"/>
          <p14:tracePt t="7204" x="6278563" y="3373438"/>
          <p14:tracePt t="7211" x="6278563" y="3390900"/>
          <p14:tracePt t="7213" x="6278563" y="3398838"/>
          <p14:tracePt t="7217" x="6278563" y="3416300"/>
          <p14:tracePt t="7221" x="6278563" y="3424238"/>
          <p14:tracePt t="7227" x="6278563" y="3433763"/>
          <p14:tracePt t="7229" x="6286500" y="3441700"/>
          <p14:tracePt t="7233" x="6296025" y="3441700"/>
          <p14:tracePt t="7238" x="6303963" y="3449638"/>
          <p14:tracePt t="7244" x="6321425" y="3449638"/>
          <p14:tracePt t="7244" x="6329363" y="3459163"/>
          <p14:tracePt t="7249" x="6346825" y="3467100"/>
          <p14:tracePt t="7253" x="6364288" y="3475038"/>
          <p14:tracePt t="7258" x="6380163" y="3475038"/>
          <p14:tracePt t="7261" x="6397625" y="3484563"/>
          <p14:tracePt t="7265" x="6423025" y="3492500"/>
          <p14:tracePt t="7269" x="6440488" y="3492500"/>
          <p14:tracePt t="7273" x="6465888" y="3502025"/>
          <p14:tracePt t="7278" x="6491288" y="3502025"/>
          <p14:tracePt t="7281" x="6516688" y="3502025"/>
          <p14:tracePt t="7285" x="6524625" y="3509963"/>
          <p14:tracePt t="7289" x="6542088" y="3509963"/>
          <p14:tracePt t="7294" x="6550025" y="3509963"/>
          <p14:tracePt t="7297" x="6567488" y="3509963"/>
          <p14:tracePt t="7301" x="6584950" y="3509963"/>
          <p14:tracePt t="7311" x="6600825" y="3509963"/>
          <p14:tracePt t="7313" x="6618288" y="3509963"/>
          <p14:tracePt t="7321" x="6635750" y="3509963"/>
          <p14:tracePt t="7327" x="6643688" y="3509963"/>
          <p14:tracePt t="7329" x="6653213" y="3509963"/>
          <p14:tracePt t="7333" x="6661150" y="3509963"/>
          <p14:tracePt t="7338" x="6669088" y="3509963"/>
          <p14:tracePt t="7342" x="6678613" y="3509963"/>
          <p14:tracePt t="7345" x="6694488" y="3509963"/>
          <p14:tracePt t="7354" x="6704013" y="3509963"/>
          <p14:tracePt t="7358" x="6711950" y="3509963"/>
          <p14:tracePt t="7361" x="6719888" y="3509963"/>
          <p14:tracePt t="7365" x="6729413" y="3509963"/>
          <p14:tracePt t="7369" x="6737350" y="3509963"/>
          <p14:tracePt t="7377" x="6745288" y="3509963"/>
          <p14:tracePt t="7381" x="6754813" y="3509963"/>
          <p14:tracePt t="7394" x="6762750" y="3509963"/>
          <p14:tracePt t="7401" x="6770688" y="3509963"/>
          <p14:tracePt t="7405" x="6780213" y="3509963"/>
          <p14:tracePt t="7410" x="6788150" y="3509963"/>
          <p14:tracePt t="7413" x="6797675" y="3502025"/>
          <p14:tracePt t="7417" x="6805613" y="3502025"/>
          <p14:tracePt t="7427" x="6813550" y="3502025"/>
          <p14:tracePt t="7429" x="6823075" y="3502025"/>
          <p14:tracePt t="7433" x="6838950" y="3502025"/>
          <p14:tracePt t="7438" x="6856413" y="3502025"/>
          <p14:tracePt t="7444" x="6864350" y="3502025"/>
          <p14:tracePt t="7445" x="6881813" y="3502025"/>
          <p14:tracePt t="7448" x="6889750" y="3502025"/>
          <p14:tracePt t="7453" x="6915150" y="3502025"/>
          <p14:tracePt t="7458" x="6932613" y="3502025"/>
          <p14:tracePt t="7461" x="6950075" y="3502025"/>
          <p14:tracePt t="7465" x="6975475" y="3502025"/>
          <p14:tracePt t="7469" x="7008813" y="3502025"/>
          <p14:tracePt t="7473" x="7043738" y="3502025"/>
          <p14:tracePt t="7478" x="7059613" y="3502025"/>
          <p14:tracePt t="7481" x="7094538" y="3502025"/>
          <p14:tracePt t="7485" x="7127875" y="3502025"/>
          <p14:tracePt t="7489" x="7145338" y="3502025"/>
          <p14:tracePt t="7494" x="7170738" y="3502025"/>
          <p14:tracePt t="7497" x="7196138" y="3502025"/>
          <p14:tracePt t="7501" x="7204075" y="3502025"/>
          <p14:tracePt t="7505" x="7229475" y="3502025"/>
          <p14:tracePt t="7510" x="7246938" y="3502025"/>
          <p14:tracePt t="7513" x="7256463" y="3502025"/>
          <p14:tracePt t="7517" x="7272338" y="3502025"/>
          <p14:tracePt t="7521" x="7289800" y="3502025"/>
          <p14:tracePt t="7527" x="7307263" y="3502025"/>
          <p14:tracePt t="7529" x="7323138" y="3509963"/>
          <p14:tracePt t="7533" x="7340600" y="3509963"/>
          <p14:tracePt t="7538" x="7348538" y="3509963"/>
          <p14:tracePt t="7544" x="7358063" y="3509963"/>
          <p14:tracePt t="7545" x="7366000" y="3509963"/>
          <p14:tracePt t="7549" x="7383463" y="3509963"/>
          <p14:tracePt t="7554" x="7391400" y="3517900"/>
          <p14:tracePt t="7561" x="7408863" y="3517900"/>
          <p14:tracePt t="7565" x="7416800" y="3527425"/>
          <p14:tracePt t="7573" x="7434263" y="3527425"/>
          <p14:tracePt t="7578" x="7442200" y="3527425"/>
          <p14:tracePt t="7581" x="7451725" y="3527425"/>
          <p14:tracePt t="7585" x="7467600" y="3527425"/>
          <p14:tracePt t="7594" x="7477125" y="3527425"/>
          <p14:tracePt t="7597" x="7485063" y="3527425"/>
          <p14:tracePt t="7601" x="7493000" y="3527425"/>
          <p14:tracePt t="7605" x="7502525" y="3527425"/>
          <p14:tracePt t="7610" x="7510463" y="3527425"/>
          <p14:tracePt t="7617" x="7518400" y="3527425"/>
          <p14:tracePt t="7621" x="7527925" y="3527425"/>
          <p14:tracePt t="7627" x="7535863" y="3527425"/>
          <p14:tracePt t="7629" x="7545388" y="3527425"/>
          <p14:tracePt t="7633" x="7553325" y="3527425"/>
          <p14:tracePt t="7637" x="7561263" y="3527425"/>
          <p14:tracePt t="7645" x="7570788" y="3527425"/>
          <p14:tracePt t="7649" x="7578725" y="3527425"/>
          <p14:tracePt t="7659" x="7586663" y="3527425"/>
          <p14:tracePt t="7661" x="7596188" y="3527425"/>
          <p14:tracePt t="7665" x="7604125" y="3527425"/>
          <p14:tracePt t="7673" x="7621588" y="3527425"/>
          <p14:tracePt t="7677" x="7621588" y="3517900"/>
          <p14:tracePt t="7681" x="7637463" y="3517900"/>
          <p14:tracePt t="7685" x="7654925" y="3517900"/>
          <p14:tracePt t="7689" x="7654925" y="3509963"/>
          <p14:tracePt t="7694" x="7672388" y="3509963"/>
          <p14:tracePt t="7697" x="7680325" y="3509963"/>
          <p14:tracePt t="7701" x="7697788" y="3509963"/>
          <p14:tracePt t="7705" x="7715250" y="3509963"/>
          <p14:tracePt t="7710" x="7723188" y="3509963"/>
          <p14:tracePt t="7713" x="7740650" y="3509963"/>
          <p14:tracePt t="7717" x="7748588" y="3509963"/>
          <p14:tracePt t="7721" x="7766050" y="3509963"/>
          <p14:tracePt t="7727" x="7781925" y="3509963"/>
          <p14:tracePt t="7729" x="7791450" y="3509963"/>
          <p14:tracePt t="7733" x="7807325" y="3509963"/>
          <p14:tracePt t="7744" x="7824788" y="3509963"/>
          <p14:tracePt t="7745" x="7842250" y="3509963"/>
          <p14:tracePt t="7749" x="7850188" y="3509963"/>
          <p14:tracePt t="7754" x="7867650" y="3509963"/>
          <p14:tracePt t="7759" x="7875588" y="3509963"/>
          <p14:tracePt t="7761" x="7893050" y="3509963"/>
          <p14:tracePt t="7765" x="7918450" y="3509963"/>
          <p14:tracePt t="7769" x="7926388" y="3509963"/>
          <p14:tracePt t="7773" x="7943850" y="3509963"/>
          <p14:tracePt t="7778" x="7951788" y="3509963"/>
          <p14:tracePt t="7781" x="7961313" y="3509963"/>
          <p14:tracePt t="7786" x="7977188" y="3509963"/>
          <p14:tracePt t="7789" x="7986713" y="3509963"/>
          <p14:tracePt t="7794" x="7994650" y="3509963"/>
          <p14:tracePt t="7797" x="8012113" y="3509963"/>
          <p14:tracePt t="7801" x="8020050" y="3509963"/>
          <p14:tracePt t="7805" x="8029575" y="3509963"/>
          <p14:tracePt t="7810" x="8037513" y="3509963"/>
          <p14:tracePt t="7813" x="8045450" y="3509963"/>
          <p14:tracePt t="7817" x="8054975" y="3509963"/>
          <p14:tracePt t="7821" x="8062913" y="3509963"/>
          <p14:tracePt t="7829" x="8080375" y="3509963"/>
          <p14:tracePt t="7837" x="8088313" y="3509963"/>
          <p14:tracePt t="7843" x="8096250" y="3509963"/>
          <p14:tracePt t="7845" x="8105775" y="3509963"/>
          <p14:tracePt t="7849" x="8113713" y="3509963"/>
          <p14:tracePt t="7854" x="8121650" y="3509963"/>
          <p14:tracePt t="7859" x="8131175" y="3509963"/>
          <p14:tracePt t="7861" x="8156575" y="3509963"/>
          <p14:tracePt t="7865" x="8174038" y="3509963"/>
          <p14:tracePt t="7869" x="8189913" y="3509963"/>
          <p14:tracePt t="7873" x="8207375" y="3509963"/>
          <p14:tracePt t="7877" x="8232775" y="3509963"/>
          <p14:tracePt t="7881" x="8250238" y="3509963"/>
          <p14:tracePt t="7885" x="8275638" y="3509963"/>
          <p14:tracePt t="7889" x="8301038" y="3509963"/>
          <p14:tracePt t="7894" x="8318500" y="3509963"/>
          <p14:tracePt t="7905" x="8385175" y="3509963"/>
          <p14:tracePt t="7911" x="8420100" y="3509963"/>
          <p14:tracePt t="7913" x="8435975" y="3509963"/>
          <p14:tracePt t="7917" x="8453438" y="3509963"/>
          <p14:tracePt t="7921" x="8470900" y="3502025"/>
          <p14:tracePt t="7928" x="8496300" y="3502025"/>
          <p14:tracePt t="7929" x="8504238" y="3502025"/>
          <p14:tracePt t="7933" x="8529638" y="3502025"/>
          <p14:tracePt t="7937" x="8547100" y="3502025"/>
          <p14:tracePt t="7944" x="8555038" y="3502025"/>
          <p14:tracePt t="7945" x="8580438" y="3502025"/>
          <p14:tracePt t="7949" x="8589963" y="3502025"/>
          <p14:tracePt t="7954" x="8605838" y="3502025"/>
          <p14:tracePt t="7957" x="8623300" y="3502025"/>
          <p14:tracePt t="7962" x="8640763" y="3502025"/>
          <p14:tracePt t="7965" x="8666163" y="3502025"/>
          <p14:tracePt t="7969" x="8691563" y="3502025"/>
          <p14:tracePt t="7973" x="8709025" y="3502025"/>
          <p14:tracePt t="7978" x="8742363" y="3502025"/>
          <p14:tracePt t="7981" x="8767763" y="3502025"/>
          <p14:tracePt t="7985" x="8785225" y="3502025"/>
          <p14:tracePt t="7989" x="8810625" y="3502025"/>
          <p14:tracePt t="7994" x="8843963" y="3502025"/>
          <p14:tracePt t="7997" x="8869363" y="3502025"/>
          <p14:tracePt t="8001" x="8886825" y="3502025"/>
          <p14:tracePt t="8005" x="8912225" y="3502025"/>
          <p14:tracePt t="8011" x="8937625" y="3502025"/>
          <p14:tracePt t="8013" x="8955088" y="3502025"/>
          <p14:tracePt t="8017" x="8972550" y="3502025"/>
          <p14:tracePt t="8021" x="8988425" y="3502025"/>
          <p14:tracePt t="8027" x="9013825" y="3502025"/>
          <p14:tracePt t="8029" x="9039225" y="3502025"/>
          <p14:tracePt t="8033" x="9056688" y="3502025"/>
          <p14:tracePt t="8037" x="9074150" y="3502025"/>
          <p14:tracePt t="8043" x="9099550" y="3502025"/>
          <p14:tracePt t="8045" x="9107488" y="3502025"/>
          <p14:tracePt t="8049" x="9124950" y="3502025"/>
          <p14:tracePt t="8054" x="9150350" y="3492500"/>
          <p14:tracePt t="8059" x="9158288" y="3492500"/>
          <p14:tracePt t="8061" x="9175750" y="3492500"/>
          <p14:tracePt t="8065" x="9193213" y="3492500"/>
          <p14:tracePt t="8069" x="9201150" y="3492500"/>
          <p14:tracePt t="8073" x="9218613" y="3492500"/>
          <p14:tracePt t="8078" x="9236075" y="3492500"/>
          <p14:tracePt t="8081" x="9251950" y="3492500"/>
          <p14:tracePt t="8085" x="9277350" y="3492500"/>
          <p14:tracePt t="8089" x="9286875" y="3492500"/>
          <p14:tracePt t="8096" x="9302750" y="3492500"/>
          <p14:tracePt t="8097" x="9328150" y="3492500"/>
          <p14:tracePt t="8100" x="9345613" y="3492500"/>
          <p14:tracePt t="8105" x="9371013" y="3492500"/>
          <p14:tracePt t="8110" x="9396413" y="3492500"/>
          <p14:tracePt t="8113" x="9413875" y="3492500"/>
          <p14:tracePt t="8117" x="9439275" y="3492500"/>
          <p14:tracePt t="8120" x="9464675" y="3492500"/>
          <p14:tracePt t="8126" x="9482138" y="3492500"/>
          <p14:tracePt t="8129" x="9507538" y="3492500"/>
          <p14:tracePt t="8133" x="9532938" y="3492500"/>
          <p14:tracePt t="8137" x="9550400" y="3492500"/>
          <p14:tracePt t="8143" x="9566275" y="3492500"/>
          <p14:tracePt t="8145" x="9583738" y="3492500"/>
          <p14:tracePt t="8149" x="9601200" y="3492500"/>
          <p14:tracePt t="8154" x="9617075" y="3492500"/>
          <p14:tracePt t="8159" x="9634538" y="3492500"/>
          <p14:tracePt t="8161" x="9652000" y="3492500"/>
          <p14:tracePt t="8165" x="9659938" y="3492500"/>
          <p14:tracePt t="8169" x="9667875" y="3492500"/>
          <p14:tracePt t="8173" x="9685338" y="3492500"/>
          <p14:tracePt t="8181" x="9702800" y="3492500"/>
          <p14:tracePt t="8185" x="9720263" y="3492500"/>
          <p14:tracePt t="8189" x="9728200" y="3492500"/>
          <p14:tracePt t="8195" x="9745663" y="3492500"/>
          <p14:tracePt t="8197" x="9753600" y="3492500"/>
          <p14:tracePt t="8201" x="9771063" y="3492500"/>
          <p14:tracePt t="8205" x="9786938" y="3492500"/>
          <p14:tracePt t="8210" x="9804400" y="3492500"/>
          <p14:tracePt t="8213" x="9821863" y="3492500"/>
          <p14:tracePt t="8217" x="9829800" y="3492500"/>
          <p14:tracePt t="8221" x="9839325" y="3492500"/>
          <p14:tracePt t="8227" x="9855200" y="3492500"/>
          <p14:tracePt t="8229" x="9864725" y="3492500"/>
          <p14:tracePt t="8233" x="9880600" y="3492500"/>
          <p14:tracePt t="8237" x="9890125" y="3492500"/>
          <p14:tracePt t="8244" x="9898063" y="3492500"/>
          <p14:tracePt t="8245" x="9915525" y="3492500"/>
          <p14:tracePt t="8254" x="9923463" y="3492500"/>
          <p14:tracePt t="8257" x="9940925" y="3492500"/>
          <p14:tracePt t="8265" x="9948863" y="3484563"/>
          <p14:tracePt t="8269" x="9956800" y="3484563"/>
          <p14:tracePt t="8277" x="9974263" y="3484563"/>
          <p14:tracePt t="8281" x="9983788" y="3475038"/>
          <p14:tracePt t="8289" x="9991725" y="3475038"/>
          <p14:tracePt t="8294" x="9999663" y="3475038"/>
          <p14:tracePt t="8297" x="10009188" y="3475038"/>
          <p14:tracePt t="8301" x="10017125" y="3475038"/>
          <p14:tracePt t="8305" x="10025063" y="3475038"/>
          <p14:tracePt t="8310" x="10034588" y="3475038"/>
          <p14:tracePt t="8313" x="10042525" y="3475038"/>
          <p14:tracePt t="8317" x="10059988" y="3467100"/>
          <p14:tracePt t="8321" x="10067925" y="3467100"/>
          <p14:tracePt t="8327" x="10085388" y="3467100"/>
          <p14:tracePt t="8333" x="10101263" y="3467100"/>
          <p14:tracePt t="8337" x="10118725" y="3459163"/>
          <p14:tracePt t="8345" x="10136188" y="3459163"/>
          <p14:tracePt t="8349" x="10153650" y="3449638"/>
          <p14:tracePt t="8359" x="10169525" y="3449638"/>
          <p14:tracePt t="8361" x="10179050" y="3449638"/>
          <p14:tracePt t="8365" x="10194925" y="3449638"/>
          <p14:tracePt t="8369" x="10204450" y="3449638"/>
          <p14:tracePt t="8373" x="10212388" y="3449638"/>
          <p14:tracePt t="8378" x="10229850" y="3449638"/>
          <p14:tracePt t="8381" x="10237788" y="3449638"/>
          <p14:tracePt t="8385" x="10263188" y="3449638"/>
          <p14:tracePt t="8389" x="10280650" y="3449638"/>
          <p14:tracePt t="8394" x="10288588" y="3449638"/>
          <p14:tracePt t="8397" x="10313988" y="3449638"/>
          <p14:tracePt t="8401" x="10331450" y="3449638"/>
          <p14:tracePt t="8410" x="10348913" y="3449638"/>
          <p14:tracePt t="8413" x="10356850" y="3449638"/>
          <p14:tracePt t="8420" x="10374313" y="3449638"/>
          <p14:tracePt t="8427" x="10382250" y="3449638"/>
          <p14:tracePt t="8433" x="10390188" y="3449638"/>
          <p14:tracePt t="8437" x="10399713" y="3449638"/>
          <p14:tracePt t="8449" x="10407650" y="3449638"/>
          <p14:tracePt t="8459" x="10415588" y="3449638"/>
          <p14:tracePt t="8465" x="10425113" y="3449638"/>
          <p14:tracePt t="8477" x="10425113" y="3441700"/>
          <p14:tracePt t="8494" x="10433050" y="3441700"/>
          <p14:tracePt t="8511" x="10442575" y="3441700"/>
          <p14:tracePt t="8527" x="10442575" y="3433763"/>
          <p14:tracePt t="8542" x="10450513" y="3433763"/>
          <p14:tracePt t="8545" x="10458450" y="3433763"/>
          <p14:tracePt t="8554" x="10467975" y="3424238"/>
          <p14:tracePt t="8561" x="10467975" y="3416300"/>
          <p14:tracePt t="8565" x="10475913" y="3416300"/>
          <p14:tracePt t="8569" x="10483850" y="3416300"/>
          <p14:tracePt t="8589" x="10483850" y="3408363"/>
          <p14:tracePt t="8595" x="10493375" y="3408363"/>
          <p14:tracePt t="8617" x="10501313" y="3408363"/>
          <p14:tracePt t="8666" x="10509250" y="3408363"/>
          <p14:tracePt t="8766" x="10509250" y="3398838"/>
          <p14:tracePt t="8770" x="10518775" y="3398838"/>
          <p14:tracePt t="8778" x="10526713" y="3398838"/>
          <p14:tracePt t="8782" x="10526713" y="3390900"/>
          <p14:tracePt t="8787" x="10534650" y="3390900"/>
          <p14:tracePt t="8790" x="10552113" y="3390900"/>
          <p14:tracePt t="8802" x="10569575" y="3390900"/>
          <p14:tracePt t="8811" x="10577513" y="3390900"/>
          <p14:tracePt t="8818" x="10585450" y="3390900"/>
          <p14:tracePt t="8822" x="10594975" y="3390900"/>
          <p14:tracePt t="8830" x="10602913" y="3390900"/>
          <p14:tracePt t="8834" x="10620375" y="3390900"/>
          <p14:tracePt t="8843" x="10637838" y="3390900"/>
          <p14:tracePt t="8846" x="10645775" y="3390900"/>
          <p14:tracePt t="8850" x="10663238" y="3390900"/>
          <p14:tracePt t="8854" x="10679113" y="3390900"/>
          <p14:tracePt t="8860" x="10704513" y="3398838"/>
          <p14:tracePt t="8862" x="10714038" y="3408363"/>
          <p14:tracePt t="8866" x="10739438" y="3408363"/>
          <p14:tracePt t="8870" x="10764838" y="3416300"/>
          <p14:tracePt t="8876" x="10782300" y="3424238"/>
          <p14:tracePt t="8878" x="10807700" y="3433763"/>
          <p14:tracePt t="8888" x="10841038" y="3433763"/>
          <p14:tracePt t="8891" x="10866438" y="3441700"/>
          <p14:tracePt t="8894" x="10883900" y="3441700"/>
          <p14:tracePt t="8898" x="10901363" y="3449638"/>
          <p14:tracePt t="8902" x="10909300" y="3449638"/>
          <p14:tracePt t="8906" x="10917238" y="3449638"/>
          <p14:tracePt t="8912" x="10926763" y="3459163"/>
          <p14:tracePt t="8930" x="10934700" y="3467100"/>
          <p14:tracePt t="8950" x="10942638" y="3467100"/>
          <p14:tracePt t="9350" x="10934700" y="3467100"/>
          <p14:tracePt t="9353" x="10917238" y="3467100"/>
          <p14:tracePt t="9358" x="10891838" y="3467100"/>
          <p14:tracePt t="9362" x="10866438" y="3467100"/>
          <p14:tracePt t="9366" x="10848975" y="3467100"/>
          <p14:tracePt t="9370" x="10823575" y="3467100"/>
          <p14:tracePt t="9375" x="10798175" y="3467100"/>
          <p14:tracePt t="9378" x="10782300" y="3467100"/>
          <p14:tracePt t="9382" x="10747375" y="3467100"/>
          <p14:tracePt t="9387" x="10721975" y="3467100"/>
          <p14:tracePt t="9390" x="10688638" y="3467100"/>
          <p14:tracePt t="9394" x="10663238" y="3467100"/>
          <p14:tracePt t="9398" x="10637838" y="3467100"/>
          <p14:tracePt t="9402" x="10602913" y="3467100"/>
          <p14:tracePt t="9408" x="10577513" y="3475038"/>
          <p14:tracePt t="9410" x="10552113" y="3484563"/>
          <p14:tracePt t="9414" x="10518775" y="3492500"/>
          <p14:tracePt t="9418" x="10467975" y="3509963"/>
          <p14:tracePt t="9422" x="10433050" y="3517900"/>
          <p14:tracePt t="9427" x="10390188" y="3527425"/>
          <p14:tracePt t="9430" x="10356850" y="3543300"/>
          <p14:tracePt t="9434" x="10323513" y="3552825"/>
          <p14:tracePt t="9438" x="10271125" y="3560763"/>
          <p14:tracePt t="9444" x="10229850" y="3568700"/>
          <p14:tracePt t="9446" x="10194925" y="3578225"/>
          <p14:tracePt t="9450" x="10153650" y="3578225"/>
          <p14:tracePt t="9454" x="10101263" y="3586163"/>
          <p14:tracePt t="9461" x="10009188" y="3619500"/>
          <p14:tracePt t="9466" x="9948863" y="3629025"/>
          <p14:tracePt t="9471" x="9890125" y="3636963"/>
          <p14:tracePt t="9477" x="9829800" y="3654425"/>
          <p14:tracePt t="9478" x="9771063" y="3671888"/>
          <p14:tracePt t="9482" x="9710738" y="3687763"/>
          <p14:tracePt t="9487" x="9652000" y="3697288"/>
          <p14:tracePt t="9490" x="9591675" y="3713163"/>
          <p14:tracePt t="9494" x="9540875" y="3738563"/>
          <p14:tracePt t="9498" x="9482138" y="3748088"/>
          <p14:tracePt t="9502" x="9405938" y="3763963"/>
          <p14:tracePt t="9506" x="9345613" y="3781425"/>
          <p14:tracePt t="9511" x="9286875" y="3790950"/>
          <p14:tracePt t="9514" x="9226550" y="3806825"/>
          <p14:tracePt t="9518" x="9167813" y="3816350"/>
          <p14:tracePt t="9522" x="9117013" y="3841750"/>
          <p14:tracePt t="9527" x="9056688" y="3849688"/>
          <p14:tracePt t="9530" x="9013825" y="3857625"/>
          <p14:tracePt t="9534" x="8980488" y="3867150"/>
          <p14:tracePt t="9538" x="8937625" y="3875088"/>
          <p14:tracePt t="9543" x="8904288" y="3883025"/>
          <p14:tracePt t="9546" x="8853488" y="3892550"/>
          <p14:tracePt t="9550" x="8828088" y="3900488"/>
          <p14:tracePt t="9554" x="8793163" y="3908425"/>
          <p14:tracePt t="9560" x="8750300" y="3908425"/>
          <p14:tracePt t="9562" x="8716963" y="3917950"/>
          <p14:tracePt t="9566" x="8674100" y="3917950"/>
          <p14:tracePt t="9570" x="8623300" y="3925888"/>
          <p14:tracePt t="9577" x="8580438" y="3925888"/>
          <p14:tracePt t="9578" x="8539163" y="3935413"/>
          <p14:tracePt t="9582" x="8504238" y="3943350"/>
          <p14:tracePt t="9587" x="8470900" y="3943350"/>
          <p14:tracePt t="9594" x="8428038" y="3943350"/>
          <p14:tracePt t="9598" x="8402638" y="3943350"/>
          <p14:tracePt t="9602" x="8377238" y="3943350"/>
          <p14:tracePt t="9606" x="8369300" y="3951288"/>
          <p14:tracePt t="9611" x="8343900" y="3960813"/>
          <p14:tracePt t="9614" x="8326438" y="3960813"/>
          <p14:tracePt t="9618" x="8318500" y="3960813"/>
          <p14:tracePt t="9622" x="8301038" y="3968750"/>
          <p14:tracePt t="9627" x="8283575" y="3968750"/>
          <p14:tracePt t="9630" x="8275638" y="3968750"/>
          <p14:tracePt t="9634" x="8250238" y="3968750"/>
          <p14:tracePt t="9638" x="8224838" y="3968750"/>
          <p14:tracePt t="9644" x="8207375" y="3968750"/>
          <p14:tracePt t="9646" x="8181975" y="3968750"/>
          <p14:tracePt t="9650" x="8156575" y="3968750"/>
          <p14:tracePt t="9654" x="8139113" y="3968750"/>
          <p14:tracePt t="9660" x="8121650" y="3968750"/>
          <p14:tracePt t="9662" x="8096250" y="3968750"/>
          <p14:tracePt t="9666" x="8088313" y="3968750"/>
          <p14:tracePt t="9670" x="8062913" y="3968750"/>
          <p14:tracePt t="9677" x="8037513" y="3968750"/>
          <p14:tracePt t="9678" x="8029575" y="3968750"/>
          <p14:tracePt t="9682" x="8012113" y="3968750"/>
          <p14:tracePt t="9687" x="7994650" y="3968750"/>
          <p14:tracePt t="9690" x="7977188" y="3968750"/>
          <p14:tracePt t="9694" x="7961313" y="3968750"/>
          <p14:tracePt t="9698" x="7951788" y="3968750"/>
          <p14:tracePt t="9702" x="7926388" y="3968750"/>
          <p14:tracePt t="9706" x="7918450" y="3968750"/>
          <p14:tracePt t="9711" x="7900988" y="3968750"/>
          <p14:tracePt t="9714" x="7885113" y="3968750"/>
          <p14:tracePt t="9718" x="7867650" y="3976688"/>
          <p14:tracePt t="9722" x="7850188" y="3976688"/>
          <p14:tracePt t="9727" x="7824788" y="3976688"/>
          <p14:tracePt t="9730" x="7816850" y="3976688"/>
          <p14:tracePt t="9734" x="7799388" y="3976688"/>
          <p14:tracePt t="9738" x="7781925" y="3976688"/>
          <p14:tracePt t="9743" x="7773988" y="3976688"/>
          <p14:tracePt t="9746" x="7756525" y="3976688"/>
          <p14:tracePt t="9753" x="7748588" y="3976688"/>
          <p14:tracePt t="9759" x="7731125" y="3976688"/>
          <p14:tracePt t="9766" x="7723188" y="3976688"/>
          <p14:tracePt t="9776" x="7715250" y="3976688"/>
          <p14:tracePt t="9782" x="7705725" y="3976688"/>
          <p14:tracePt t="9791" x="7697788" y="3976688"/>
          <p14:tracePt t="9798" x="7688263" y="3976688"/>
          <p14:tracePt t="9830" x="7680325" y="3976688"/>
          <p14:tracePt t="9838" x="7672388" y="3976688"/>
          <p14:tracePt t="10883" x="7672388" y="3968750"/>
          <p14:tracePt t="10895" x="7688263" y="3968750"/>
          <p14:tracePt t="10899" x="7705725" y="3976688"/>
          <p14:tracePt t="10903" x="7723188" y="3986213"/>
          <p14:tracePt t="10909" x="7740650" y="3994150"/>
          <p14:tracePt t="10912" x="7748588" y="4002088"/>
          <p14:tracePt t="10915" x="7773988" y="4011613"/>
          <p14:tracePt t="10920" x="7791450" y="4027488"/>
          <p14:tracePt t="10926" x="7816850" y="4037013"/>
          <p14:tracePt t="10927" x="7824788" y="4044950"/>
          <p14:tracePt t="10931" x="7842250" y="4052888"/>
          <p14:tracePt t="10935" x="7859713" y="4052888"/>
          <p14:tracePt t="10939" x="7867650" y="4052888"/>
          <p14:tracePt t="10944" x="7885113" y="4062413"/>
          <p14:tracePt t="10947" x="7910513" y="4070350"/>
          <p14:tracePt t="10951" x="7926388" y="4079875"/>
          <p14:tracePt t="10955" x="7951788" y="4095750"/>
          <p14:tracePt t="10960" x="7977188" y="4105275"/>
          <p14:tracePt t="10963" x="8004175" y="4113213"/>
          <p14:tracePt t="10967" x="8029575" y="4130675"/>
          <p14:tracePt t="10970" x="8045450" y="4138613"/>
          <p14:tracePt t="10976" x="8070850" y="4146550"/>
          <p14:tracePt t="10979" x="8105775" y="4146550"/>
          <p14:tracePt t="10983" x="8131175" y="4156075"/>
          <p14:tracePt t="10987" x="8164513" y="4164013"/>
          <p14:tracePt t="10993" x="8181975" y="4164013"/>
          <p14:tracePt t="10994" x="8207375" y="4171950"/>
          <p14:tracePt t="10999" x="8232775" y="4181475"/>
          <p14:tracePt t="11003" x="8258175" y="4189413"/>
          <p14:tracePt t="11010" x="8283575" y="4189413"/>
          <p14:tracePt t="11011" x="8308975" y="4197350"/>
          <p14:tracePt t="11015" x="8343900" y="4197350"/>
          <p14:tracePt t="11020" x="8369300" y="4197350"/>
          <p14:tracePt t="11027" x="8435975" y="4206875"/>
          <p14:tracePt t="11031" x="8470900" y="4206875"/>
          <p14:tracePt t="11035" x="8504238" y="4214813"/>
          <p14:tracePt t="11039" x="8529638" y="4214813"/>
          <p14:tracePt t="11044" x="8564563" y="4214813"/>
          <p14:tracePt t="11047" x="8597900" y="4214813"/>
          <p14:tracePt t="11051" x="8640763" y="4214813"/>
          <p14:tracePt t="11055" x="8674100" y="4224338"/>
          <p14:tracePt t="11060" x="8699500" y="4224338"/>
          <p14:tracePt t="11063" x="8742363" y="4224338"/>
          <p14:tracePt t="11067" x="8777288" y="4224338"/>
          <p14:tracePt t="11071" x="8802688" y="4224338"/>
          <p14:tracePt t="11077" x="8828088" y="4224338"/>
          <p14:tracePt t="11079" x="8861425" y="4224338"/>
          <p14:tracePt t="11083" x="8894763" y="4224338"/>
          <p14:tracePt t="11087" x="8929688" y="4224338"/>
          <p14:tracePt t="11094" x="8972550" y="4224338"/>
          <p14:tracePt t="11096" x="8997950" y="4224338"/>
          <p14:tracePt t="11099" x="9039225" y="4224338"/>
          <p14:tracePt t="11103" x="9074150" y="4224338"/>
          <p14:tracePt t="11109" x="9117013" y="4224338"/>
          <p14:tracePt t="11110" x="9158288" y="4224338"/>
          <p14:tracePt t="11115" x="9201150" y="4224338"/>
          <p14:tracePt t="11120" x="9261475" y="4224338"/>
          <p14:tracePt t="11125" x="9320213" y="4224338"/>
          <p14:tracePt t="11127" x="9363075" y="4232275"/>
          <p14:tracePt t="11131" x="9421813" y="4232275"/>
          <p14:tracePt t="11135" x="9482138" y="4232275"/>
          <p14:tracePt t="11139" x="9550400" y="4232275"/>
          <p14:tracePt t="11145" x="9609138" y="4232275"/>
          <p14:tracePt t="11147" x="9685338" y="4232275"/>
          <p14:tracePt t="11151" x="9736138" y="4232275"/>
          <p14:tracePt t="11155" x="9796463" y="4240213"/>
          <p14:tracePt t="11160" x="9847263" y="4240213"/>
          <p14:tracePt t="11163" x="9906000" y="4249738"/>
          <p14:tracePt t="11167" x="9948863" y="4249738"/>
          <p14:tracePt t="11171" x="9974263" y="4249738"/>
          <p14:tracePt t="11176" x="10009188" y="4249738"/>
          <p14:tracePt t="11179" x="10042525" y="4249738"/>
          <p14:tracePt t="11183" x="10075863" y="4249738"/>
          <p14:tracePt t="11187" x="10101263" y="4249738"/>
          <p14:tracePt t="11192" x="10126663" y="4257675"/>
          <p14:tracePt t="11195" x="10161588" y="4257675"/>
          <p14:tracePt t="11199" x="10186988" y="4257675"/>
          <p14:tracePt t="11203" x="10204450" y="4257675"/>
          <p14:tracePt t="11209" x="10237788" y="4257675"/>
          <p14:tracePt t="11211" x="10263188" y="4257675"/>
          <p14:tracePt t="11215" x="10288588" y="4257675"/>
          <p14:tracePt t="11220" x="10323513" y="4257675"/>
          <p14:tracePt t="11224" x="10356850" y="4257675"/>
          <p14:tracePt t="11227" x="10390188" y="4257675"/>
          <p14:tracePt t="11231" x="10415588" y="4257675"/>
          <p14:tracePt t="11235" x="10450513" y="4257675"/>
          <p14:tracePt t="11242" x="10483850" y="4257675"/>
          <p14:tracePt t="11243" x="10518775" y="4257675"/>
          <p14:tracePt t="11247" x="10534650" y="4257675"/>
          <p14:tracePt t="11251" x="10569575" y="4257675"/>
          <p14:tracePt t="11255" x="10594975" y="4257675"/>
          <p14:tracePt t="11260" x="10612438" y="4257675"/>
          <p14:tracePt t="11263" x="10637838" y="4257675"/>
          <p14:tracePt t="11267" x="10663238" y="4257675"/>
          <p14:tracePt t="11271" x="10671175" y="4257675"/>
          <p14:tracePt t="11276" x="10696575" y="4257675"/>
          <p14:tracePt t="11279" x="10714038" y="4257675"/>
          <p14:tracePt t="11283" x="10721975" y="4257675"/>
          <p14:tracePt t="11286" x="10739438" y="4257675"/>
          <p14:tracePt t="11295" x="10756900" y="4257675"/>
          <p14:tracePt t="11299" x="10772775" y="4257675"/>
          <p14:tracePt t="11303" x="10782300" y="4257675"/>
          <p14:tracePt t="11309" x="10798175" y="4257675"/>
          <p14:tracePt t="11311" x="10807700" y="4257675"/>
          <p14:tracePt t="11315" x="10823575" y="4257675"/>
          <p14:tracePt t="11320" x="10841038" y="4257675"/>
          <p14:tracePt t="11326" x="10858500" y="4257675"/>
          <p14:tracePt t="11327" x="10874375" y="4257675"/>
          <p14:tracePt t="11331" x="10901363" y="4257675"/>
          <p14:tracePt t="11335" x="10917238" y="4257675"/>
          <p14:tracePt t="11342" x="10942638" y="4257675"/>
          <p14:tracePt t="11343" x="10952163" y="4257675"/>
          <p14:tracePt t="11347" x="10977563" y="4257675"/>
          <p14:tracePt t="11351" x="11010900" y="4249738"/>
          <p14:tracePt t="11355" x="11036300" y="4249738"/>
          <p14:tracePt t="11360" x="11053763" y="4249738"/>
          <p14:tracePt t="11363" x="11071225" y="4249738"/>
          <p14:tracePt t="11367" x="11096625" y="4249738"/>
          <p14:tracePt t="11371" x="11112500" y="4240213"/>
          <p14:tracePt t="11376" x="11137900" y="4240213"/>
          <p14:tracePt t="11379" x="11155363" y="4240213"/>
          <p14:tracePt t="11383" x="11172825" y="4232275"/>
          <p14:tracePt t="11387" x="11198225" y="4232275"/>
          <p14:tracePt t="11393" x="11231563" y="4224338"/>
          <p14:tracePt t="11395" x="11256963" y="4214813"/>
          <p14:tracePt t="11399" x="11282363" y="4214813"/>
          <p14:tracePt t="11403" x="11307763" y="4214813"/>
          <p14:tracePt t="11410" x="11342688" y="4206875"/>
          <p14:tracePt t="11410" x="11376025" y="4206875"/>
          <p14:tracePt t="11415" x="11410950" y="4197350"/>
          <p14:tracePt t="11420" x="11436350" y="4189413"/>
          <p14:tracePt t="11425" x="11469688" y="4181475"/>
          <p14:tracePt t="11427" x="11503025" y="4171950"/>
          <p14:tracePt t="11431" x="11537950" y="4164013"/>
          <p14:tracePt t="11435" x="11580813" y="4164013"/>
          <p14:tracePt t="11441" x="11614150" y="4156075"/>
          <p14:tracePt t="11443" x="11657013" y="4156075"/>
          <p14:tracePt t="11447" x="11715750" y="4156075"/>
          <p14:tracePt t="11451" x="11758613" y="4146550"/>
          <p14:tracePt t="11455" x="11809413" y="4146550"/>
          <p14:tracePt t="11460" x="11834813" y="4146550"/>
          <p14:tracePt t="11463" x="11869738" y="4138613"/>
          <p14:tracePt t="11467" x="11903075" y="4138613"/>
          <p14:tracePt t="11471" x="11936413" y="4130675"/>
          <p14:tracePt t="11476" x="11953875" y="4121150"/>
          <p14:tracePt t="11479" x="11979275" y="4113213"/>
          <p14:tracePt t="11483" x="12004675" y="4113213"/>
          <p14:tracePt t="11487" x="12014200" y="4113213"/>
          <p14:tracePt t="11493" x="12022138" y="4113213"/>
          <p14:tracePt t="11495" x="12030075" y="4105275"/>
          <p14:tracePt t="11503" x="12039600" y="4105275"/>
          <p14:tracePt t="11509" x="12047538" y="4095750"/>
          <p14:tracePt t="11511" x="12055475" y="4095750"/>
          <p14:tracePt t="11515" x="12072938" y="4095750"/>
          <p14:tracePt t="11520" x="12090400" y="4087813"/>
          <p14:tracePt t="11526" x="12098338" y="4079875"/>
          <p14:tracePt t="11527" x="12115800" y="4070350"/>
          <p14:tracePt t="11531" x="12133263" y="4052888"/>
          <p14:tracePt t="11535" x="12158663" y="4044950"/>
          <p14:tracePt t="11542" x="12166600" y="4037013"/>
          <p14:tracePt t="11544" x="12184063" y="4027488"/>
          <p14:tracePt t="12700" x="12065000" y="3900488"/>
          <p14:tracePt t="12704" x="11979275" y="3917950"/>
          <p14:tracePt t="12708" x="11877675" y="3935413"/>
          <p14:tracePt t="12712" x="11776075" y="3943350"/>
          <p14:tracePt t="12716" x="11674475" y="3951288"/>
          <p14:tracePt t="12720" x="11580813" y="3951288"/>
          <p14:tracePt t="12727" x="11469688" y="3951288"/>
          <p14:tracePt t="12728" x="11350625" y="3951288"/>
          <p14:tracePt t="12732" x="11249025" y="3951288"/>
          <p14:tracePt t="12736" x="11155363" y="3951288"/>
          <p14:tracePt t="12742" x="11036300" y="3951288"/>
          <p14:tracePt t="12744" x="10942638" y="3943350"/>
          <p14:tracePt t="12748" x="10841038" y="3943350"/>
          <p14:tracePt t="12753" x="10739438" y="3943350"/>
          <p14:tracePt t="12758" x="10645775" y="3943350"/>
          <p14:tracePt t="12760" x="10560050" y="3943350"/>
          <p14:tracePt t="12764" x="10475913" y="3943350"/>
          <p14:tracePt t="12768" x="10390188" y="3943350"/>
          <p14:tracePt t="12772" x="10298113" y="3925888"/>
          <p14:tracePt t="12777" x="10212388" y="3925888"/>
          <p14:tracePt t="12780" x="10126663" y="3925888"/>
          <p14:tracePt t="12784" x="10042525" y="3917950"/>
          <p14:tracePt t="12788" x="9974263" y="3908425"/>
          <p14:tracePt t="12793" x="9898063" y="3892550"/>
          <p14:tracePt t="12796" x="9821863" y="3875088"/>
          <p14:tracePt t="12800" x="9753600" y="3867150"/>
          <p14:tracePt t="12804" x="9659938" y="3832225"/>
          <p14:tracePt t="12809" x="9583738" y="3806825"/>
          <p14:tracePt t="12812" x="9498013" y="3790950"/>
          <p14:tracePt t="12816" x="9421813" y="3763963"/>
          <p14:tracePt t="12820" x="9320213" y="3748088"/>
          <p14:tracePt t="12828" x="9142413" y="3697288"/>
          <p14:tracePt t="12832" x="9074150" y="3679825"/>
          <p14:tracePt t="12836" x="8997950" y="3654425"/>
          <p14:tracePt t="12842" x="8921750" y="3636963"/>
          <p14:tracePt t="12844" x="8861425" y="3629025"/>
          <p14:tracePt t="12848" x="8810625" y="3603625"/>
          <p14:tracePt t="12853" x="8750300" y="3594100"/>
          <p14:tracePt t="12856" x="8724900" y="3586163"/>
          <p14:tracePt t="12861" x="8674100" y="3578225"/>
          <p14:tracePt t="12864" x="8648700" y="3568700"/>
          <p14:tracePt t="12868" x="8623300" y="3560763"/>
          <p14:tracePt t="12875" x="8589963" y="3552825"/>
          <p14:tracePt t="12876" x="8564563" y="3543300"/>
          <p14:tracePt t="12879" x="8539163" y="3543300"/>
          <p14:tracePt t="12885" x="8504238" y="3535363"/>
          <p14:tracePt t="12887" x="8470900" y="3517900"/>
          <p14:tracePt t="12893" x="8435975" y="3509963"/>
          <p14:tracePt t="12904" x="8308975" y="3441700"/>
          <p14:tracePt t="12910" x="8258175" y="3408363"/>
          <p14:tracePt t="12912" x="8207375" y="3390900"/>
          <p14:tracePt t="12916" x="8164513" y="3373438"/>
          <p14:tracePt t="12919" x="8131175" y="3355975"/>
          <p14:tracePt t="12927" x="8080375" y="3330575"/>
          <p14:tracePt t="12928" x="8045450" y="3314700"/>
          <p14:tracePt t="12932" x="7994650" y="3297238"/>
          <p14:tracePt t="12936" x="7943850" y="3279775"/>
          <p14:tracePt t="12942" x="7900988" y="3263900"/>
          <p14:tracePt t="12944" x="7867650" y="3238500"/>
          <p14:tracePt t="12948" x="7799388" y="3221038"/>
          <p14:tracePt t="12953" x="7756525" y="3203575"/>
          <p14:tracePt t="12959" x="7697788" y="3178175"/>
          <p14:tracePt t="12960" x="7621588" y="3160713"/>
          <p14:tracePt t="12964" x="7545388" y="3135313"/>
          <p14:tracePt t="12968" x="7467600" y="3119438"/>
          <p14:tracePt t="12972" x="7400925" y="3094038"/>
          <p14:tracePt t="12976" x="7307263" y="3076575"/>
          <p14:tracePt t="12980" x="7221538" y="3051175"/>
          <p14:tracePt t="12984" x="7127875" y="3033713"/>
          <p14:tracePt t="12988" x="7043738" y="3008313"/>
          <p14:tracePt t="12994" x="6942138" y="2982913"/>
          <p14:tracePt t="12995" x="6856413" y="2965450"/>
          <p14:tracePt t="13000" x="6780213" y="2940050"/>
          <p14:tracePt t="13003" x="6694488" y="2932113"/>
          <p14:tracePt t="13010" x="6610350" y="2922588"/>
          <p14:tracePt t="13012" x="6534150" y="2906713"/>
          <p14:tracePt t="13017" x="6456363" y="2897188"/>
          <p14:tracePt t="13019" x="6389688" y="2897188"/>
          <p14:tracePt t="13026" x="6321425" y="2897188"/>
          <p14:tracePt t="13027" x="6261100" y="2897188"/>
          <p14:tracePt t="13031" x="6184900" y="2922588"/>
          <p14:tracePt t="13036" x="6126163" y="2940050"/>
          <p14:tracePt t="13042" x="6040438" y="2990850"/>
          <p14:tracePt t="13044" x="5981700" y="3016250"/>
          <p14:tracePt t="13048" x="5905500" y="3059113"/>
          <p14:tracePt t="13053" x="5827713" y="3119438"/>
          <p14:tracePt t="13059" x="5692775" y="3238500"/>
          <p14:tracePt t="13064" x="5641975" y="3305175"/>
          <p14:tracePt t="13068" x="5581650" y="3382963"/>
          <p14:tracePt t="13072" x="5530850" y="3459163"/>
          <p14:tracePt t="13077" x="5487988" y="3527425"/>
          <p14:tracePt t="13080" x="5446713" y="3586163"/>
          <p14:tracePt t="13084" x="5411788" y="3654425"/>
          <p14:tracePt t="13088" x="5386388" y="3713163"/>
          <p14:tracePt t="13095" x="5360988" y="3763963"/>
          <p14:tracePt t="13096" x="5343525" y="3824288"/>
          <p14:tracePt t="13100" x="5335588" y="3857625"/>
          <p14:tracePt t="13104" x="5327650" y="3917950"/>
          <p14:tracePt t="13110" x="5327650" y="3960813"/>
          <p14:tracePt t="13112" x="5335588" y="4002088"/>
          <p14:tracePt t="13116" x="5353050" y="4052888"/>
          <p14:tracePt t="13120" x="5368925" y="4087813"/>
          <p14:tracePt t="13127" x="5403850" y="4138613"/>
          <p14:tracePt t="13128" x="5429250" y="4171950"/>
          <p14:tracePt t="13132" x="5472113" y="4214813"/>
          <p14:tracePt t="13136" x="5505450" y="4249738"/>
          <p14:tracePt t="13143" x="5556250" y="4291013"/>
          <p14:tracePt t="13144" x="5591175" y="4325938"/>
          <p14:tracePt t="13149" x="5641975" y="4351338"/>
          <p14:tracePt t="13153" x="5692775" y="4368800"/>
          <p14:tracePt t="13159" x="5786438" y="4410075"/>
          <p14:tracePt t="13164" x="5837238" y="4419600"/>
          <p14:tracePt t="13168" x="5905500" y="4435475"/>
          <p14:tracePt t="13173" x="5964238" y="4452938"/>
          <p14:tracePt t="13177" x="6024563" y="4452938"/>
          <p14:tracePt t="13179" x="6100763" y="4460875"/>
          <p14:tracePt t="13184" x="6159500" y="4470400"/>
          <p14:tracePt t="13188" x="6227763" y="4478338"/>
          <p14:tracePt t="13193" x="6286500" y="4478338"/>
          <p14:tracePt t="13196" x="6364288" y="4486275"/>
          <p14:tracePt t="13200" x="6430963" y="4486275"/>
          <p14:tracePt t="13204" x="6491288" y="4486275"/>
          <p14:tracePt t="13210" x="6559550" y="4486275"/>
          <p14:tracePt t="13212" x="6618288" y="4486275"/>
          <p14:tracePt t="13216" x="6678613" y="4486275"/>
          <p14:tracePt t="13219" x="6737350" y="4478338"/>
          <p14:tracePt t="13226" x="6788150" y="4470400"/>
          <p14:tracePt t="13228" x="6813550" y="4460875"/>
          <p14:tracePt t="13232" x="6864350" y="4460875"/>
          <p14:tracePt t="13236" x="6889750" y="4452938"/>
          <p14:tracePt t="13242" x="6915150" y="4445000"/>
          <p14:tracePt t="13244" x="6942138" y="4435475"/>
          <p14:tracePt t="13248" x="6967538" y="4427538"/>
          <p14:tracePt t="13253" x="6975475" y="4419600"/>
          <p14:tracePt t="13259" x="7000875" y="4410075"/>
          <p14:tracePt t="13260" x="7018338" y="4402138"/>
          <p14:tracePt t="13264" x="7026275" y="4394200"/>
          <p14:tracePt t="13268" x="7034213" y="4376738"/>
          <p14:tracePt t="13272" x="7043738" y="4376738"/>
          <p14:tracePt t="13277" x="7051675" y="4359275"/>
          <p14:tracePt t="13281" x="7059613" y="4341813"/>
          <p14:tracePt t="13283" x="7059613" y="4333875"/>
          <p14:tracePt t="13288" x="7059613" y="4316413"/>
          <p14:tracePt t="13293" x="7059613" y="4308475"/>
          <p14:tracePt t="13296" x="7059613" y="4283075"/>
          <p14:tracePt t="13300" x="7059613" y="4257675"/>
          <p14:tracePt t="13304" x="7059613" y="4214813"/>
          <p14:tracePt t="13310" x="7034213" y="4164013"/>
          <p14:tracePt t="13312" x="7026275" y="4105275"/>
          <p14:tracePt t="13316" x="7000875" y="4052888"/>
          <p14:tracePt t="13319" x="6967538" y="3994150"/>
          <p14:tracePt t="13326" x="6932613" y="3935413"/>
          <p14:tracePt t="13328" x="6907213" y="3867150"/>
          <p14:tracePt t="13332" x="6864350" y="3806825"/>
          <p14:tracePt t="13336" x="6831013" y="3756025"/>
          <p14:tracePt t="13343" x="6788150" y="3705225"/>
          <p14:tracePt t="13344" x="6745288" y="3654425"/>
          <p14:tracePt t="13348" x="6711950" y="3611563"/>
          <p14:tracePt t="13353" x="6669088" y="3578225"/>
          <p14:tracePt t="13357" x="6635750" y="3552825"/>
          <p14:tracePt t="13361" x="6600825" y="3535363"/>
          <p14:tracePt t="13364" x="6567488" y="3517900"/>
          <p14:tracePt t="13368" x="6534150" y="3492500"/>
          <p14:tracePt t="13372" x="6508750" y="3492500"/>
          <p14:tracePt t="13377" x="6483350" y="3484563"/>
          <p14:tracePt t="13381" x="6456363" y="3484563"/>
          <p14:tracePt t="13383" x="6448425" y="3475038"/>
          <p14:tracePt t="13389" x="6423025" y="3475038"/>
          <p14:tracePt t="13392" x="6405563" y="3475038"/>
          <p14:tracePt t="13396" x="6397625" y="3475038"/>
          <p14:tracePt t="13400" x="6380163" y="3475038"/>
          <p14:tracePt t="13404" x="6372225" y="3475038"/>
          <p14:tracePt t="13409" x="6346825" y="3484563"/>
          <p14:tracePt t="13413" x="6329363" y="3484563"/>
          <p14:tracePt t="13415" x="6303963" y="3492500"/>
          <p14:tracePt t="13419" x="6296025" y="3509963"/>
          <p14:tracePt t="13426" x="6270625" y="3517900"/>
          <p14:tracePt t="13427" x="6253163" y="3535363"/>
          <p14:tracePt t="13431" x="6227763" y="3560763"/>
          <p14:tracePt t="13436" x="6210300" y="3568700"/>
          <p14:tracePt t="13442" x="6202363" y="3594100"/>
          <p14:tracePt t="13444" x="6167438" y="3629025"/>
          <p14:tracePt t="13448" x="6151563" y="3671888"/>
          <p14:tracePt t="13453" x="6126163" y="3705225"/>
          <p14:tracePt t="13459" x="6116638" y="3730625"/>
          <p14:tracePt t="13460" x="6100763" y="3763963"/>
          <p14:tracePt t="13464" x="6091238" y="3781425"/>
          <p14:tracePt t="13468" x="6083300" y="3816350"/>
          <p14:tracePt t="13472" x="6083300" y="3849688"/>
          <p14:tracePt t="13478" x="6083300" y="3883025"/>
          <p14:tracePt t="13480" x="6083300" y="3925888"/>
          <p14:tracePt t="13484" x="6083300" y="3951288"/>
          <p14:tracePt t="13488" x="6091238" y="3986213"/>
          <p14:tracePt t="13493" x="6100763" y="4019550"/>
          <p14:tracePt t="13496" x="6134100" y="4062413"/>
          <p14:tracePt t="13500" x="6159500" y="4095750"/>
          <p14:tracePt t="13504" x="6184900" y="4130675"/>
          <p14:tracePt t="13509" x="6210300" y="4171950"/>
          <p14:tracePt t="13513" x="6245225" y="4206875"/>
          <p14:tracePt t="13515" x="6278563" y="4240213"/>
          <p14:tracePt t="13520" x="6311900" y="4275138"/>
          <p14:tracePt t="13526" x="6354763" y="4308475"/>
          <p14:tracePt t="13528" x="6405563" y="4351338"/>
          <p14:tracePt t="13532" x="6456363" y="4384675"/>
          <p14:tracePt t="13536" x="6508750" y="4410075"/>
          <p14:tracePt t="13542" x="6542088" y="4427538"/>
          <p14:tracePt t="13544" x="6584950" y="4435475"/>
          <p14:tracePt t="13548" x="6635750" y="4452938"/>
          <p14:tracePt t="13553" x="6694488" y="4470400"/>
          <p14:tracePt t="13560" x="6805613" y="4495800"/>
          <p14:tracePt t="13563" x="6864350" y="4503738"/>
          <p14:tracePt t="13568" x="6915150" y="4503738"/>
          <p14:tracePt t="13572" x="6975475" y="4513263"/>
          <p14:tracePt t="13576" x="7034213" y="4513263"/>
          <p14:tracePt t="13580" x="7085013" y="4521200"/>
          <p14:tracePt t="13584" x="7137400" y="4521200"/>
          <p14:tracePt t="13590" x="7196138" y="4521200"/>
          <p14:tracePt t="13593" x="7256463" y="4521200"/>
          <p14:tracePt t="13596" x="7323138" y="4521200"/>
          <p14:tracePt t="13600" x="7383463" y="4521200"/>
          <p14:tracePt t="13604" x="7442200" y="4521200"/>
          <p14:tracePt t="13610" x="7485063" y="4521200"/>
          <p14:tracePt t="13612" x="7518400" y="4513263"/>
          <p14:tracePt t="13616" x="7570788" y="4503738"/>
          <p14:tracePt t="13620" x="7612063" y="4495800"/>
          <p14:tracePt t="13626" x="7646988" y="4478338"/>
          <p14:tracePt t="13628" x="7672388" y="4470400"/>
          <p14:tracePt t="13632" x="7697788" y="4460875"/>
          <p14:tracePt t="13636" x="7715250" y="4452938"/>
          <p14:tracePt t="13643" x="7740650" y="4445000"/>
          <p14:tracePt t="13644" x="7756525" y="4445000"/>
          <p14:tracePt t="13648" x="7756525" y="4435475"/>
          <p14:tracePt t="13653" x="7766050" y="4427538"/>
          <p14:tracePt t="13659" x="7781925" y="4419600"/>
          <p14:tracePt t="13664" x="7781925" y="4402138"/>
          <p14:tracePt t="13668" x="7781925" y="4394200"/>
          <p14:tracePt t="13675" x="7781925" y="4376738"/>
          <p14:tracePt t="13676" x="7791450" y="4359275"/>
          <p14:tracePt t="13680" x="7791450" y="4351338"/>
          <p14:tracePt t="13683" x="7791450" y="4325938"/>
          <p14:tracePt t="13688" x="7799388" y="4308475"/>
          <p14:tracePt t="13693" x="7799388" y="4300538"/>
          <p14:tracePt t="13696" x="7799388" y="4265613"/>
          <p14:tracePt t="13699" x="7807325" y="4240213"/>
          <p14:tracePt t="13704" x="7807325" y="4197350"/>
          <p14:tracePt t="13710" x="7807325" y="4156075"/>
          <p14:tracePt t="13712" x="7807325" y="4095750"/>
          <p14:tracePt t="13716" x="7799388" y="4037013"/>
          <p14:tracePt t="13719" x="7781925" y="3986213"/>
          <p14:tracePt t="13726" x="7756525" y="3925888"/>
          <p14:tracePt t="13728" x="7748588" y="3867150"/>
          <p14:tracePt t="13732" x="7731125" y="3824288"/>
          <p14:tracePt t="13736" x="7723188" y="3773488"/>
          <p14:tracePt t="13742" x="7697788" y="3722688"/>
          <p14:tracePt t="13744" x="7680325" y="3687763"/>
          <p14:tracePt t="13748" x="7662863" y="3654425"/>
          <p14:tracePt t="13753" x="7637463" y="3619500"/>
          <p14:tracePt t="13759" x="7612063" y="3594100"/>
          <p14:tracePt t="13760" x="7586663" y="3560763"/>
          <p14:tracePt t="13764" x="7561263" y="3535363"/>
          <p14:tracePt t="13768" x="7527925" y="3509963"/>
          <p14:tracePt t="13773" x="7493000" y="3484563"/>
          <p14:tracePt t="13777" x="7442200" y="3459163"/>
          <p14:tracePt t="13780" x="7408863" y="3441700"/>
          <p14:tracePt t="13784" x="7358063" y="3424238"/>
          <p14:tracePt t="13788" x="7307263" y="3398838"/>
          <p14:tracePt t="13793" x="7264400" y="3382963"/>
          <p14:tracePt t="13796" x="7213600" y="3373438"/>
          <p14:tracePt t="13800" x="7178675" y="3365500"/>
          <p14:tracePt t="13804" x="7145338" y="3355975"/>
          <p14:tracePt t="13809" x="7127875" y="3348038"/>
          <p14:tracePt t="13812" x="7102475" y="3348038"/>
          <p14:tracePt t="13816" x="7069138" y="3348038"/>
          <p14:tracePt t="13820" x="7043738" y="3348038"/>
          <p14:tracePt t="13826" x="7008813" y="3348038"/>
          <p14:tracePt t="13828" x="6967538" y="3355975"/>
          <p14:tracePt t="13832" x="6932613" y="3365500"/>
          <p14:tracePt t="13836" x="6881813" y="3398838"/>
          <p14:tracePt t="13842" x="6831013" y="3424238"/>
          <p14:tracePt t="13844" x="6797675" y="3459163"/>
          <p14:tracePt t="13848" x="6745288" y="3484563"/>
          <p14:tracePt t="13853" x="6704013" y="3527425"/>
          <p14:tracePt t="13859" x="6653213" y="3578225"/>
          <p14:tracePt t="13860" x="6610350" y="3629025"/>
          <p14:tracePt t="13864" x="6567488" y="3687763"/>
          <p14:tracePt t="13868" x="6542088" y="3738563"/>
          <p14:tracePt t="13872" x="6508750" y="3798888"/>
          <p14:tracePt t="13876" x="6491288" y="3849688"/>
          <p14:tracePt t="13880" x="6473825" y="3900488"/>
          <p14:tracePt t="13884" x="6448425" y="3960813"/>
          <p14:tracePt t="13888" x="6430963" y="4011613"/>
          <p14:tracePt t="13894" x="6423025" y="4052888"/>
          <p14:tracePt t="13896" x="6423025" y="4113213"/>
          <p14:tracePt t="13900" x="6423025" y="4146550"/>
          <p14:tracePt t="13903" x="6423025" y="4189413"/>
          <p14:tracePt t="13910" x="6423025" y="4214813"/>
          <p14:tracePt t="13912" x="6430963" y="4240213"/>
          <p14:tracePt t="13916" x="6448425" y="4275138"/>
          <p14:tracePt t="13919" x="6473825" y="4300538"/>
          <p14:tracePt t="13927" x="6499225" y="4325938"/>
          <p14:tracePt t="13928" x="6516688" y="4351338"/>
          <p14:tracePt t="13932" x="6559550" y="4368800"/>
          <p14:tracePt t="13936" x="6592888" y="4394200"/>
          <p14:tracePt t="13943" x="6626225" y="4419600"/>
          <p14:tracePt t="13944" x="6661150" y="4435475"/>
          <p14:tracePt t="13948" x="6694488" y="4445000"/>
          <p14:tracePt t="13953" x="6745288" y="4452938"/>
          <p14:tracePt t="13960" x="6848475" y="4470400"/>
          <p14:tracePt t="13964" x="6889750" y="4478338"/>
          <p14:tracePt t="13968" x="6932613" y="4478338"/>
          <p14:tracePt t="13972" x="6992938" y="4478338"/>
          <p14:tracePt t="13977" x="7034213" y="4478338"/>
          <p14:tracePt t="13980" x="7085013" y="4478338"/>
          <p14:tracePt t="13984" x="7145338" y="4486275"/>
          <p14:tracePt t="13988" x="7188200" y="4486275"/>
          <p14:tracePt t="13993" x="7239000" y="4486275"/>
          <p14:tracePt t="13996" x="7297738" y="4495800"/>
          <p14:tracePt t="14000" x="7348538" y="4495800"/>
          <p14:tracePt t="14004" x="7400925" y="4495800"/>
          <p14:tracePt t="14009" x="7459663" y="4495800"/>
          <p14:tracePt t="14012" x="7510463" y="4495800"/>
          <p14:tracePt t="14016" x="7553325" y="4486275"/>
          <p14:tracePt t="14020" x="7586663" y="4470400"/>
          <p14:tracePt t="14026" x="7621588" y="4460875"/>
          <p14:tracePt t="14028" x="7654925" y="4452938"/>
          <p14:tracePt t="14032" x="7680325" y="4445000"/>
          <p14:tracePt t="14036" x="7697788" y="4427538"/>
          <p14:tracePt t="14042" x="7715250" y="4410075"/>
          <p14:tracePt t="14044" x="7731125" y="4402138"/>
          <p14:tracePt t="14048" x="7748588" y="4394200"/>
          <p14:tracePt t="14053" x="7756525" y="4376738"/>
          <p14:tracePt t="14058" x="7766050" y="4368800"/>
          <p14:tracePt t="14060" x="7773988" y="4351338"/>
          <p14:tracePt t="14064" x="7781925" y="4333875"/>
          <p14:tracePt t="14068" x="7791450" y="4316413"/>
          <p14:tracePt t="14072" x="7791450" y="4291013"/>
          <p14:tracePt t="14077" x="7791450" y="4283075"/>
          <p14:tracePt t="14080" x="7799388" y="4257675"/>
          <p14:tracePt t="14084" x="7799388" y="4232275"/>
          <p14:tracePt t="14088" x="7799388" y="4197350"/>
          <p14:tracePt t="14094" x="7799388" y="4181475"/>
          <p14:tracePt t="14097" x="7791450" y="4146550"/>
          <p14:tracePt t="14100" x="7781925" y="4113213"/>
          <p14:tracePt t="14104" x="7773988" y="4079875"/>
          <p14:tracePt t="14109" x="7766050" y="4044950"/>
          <p14:tracePt t="14112" x="7748588" y="4011613"/>
          <p14:tracePt t="14116" x="7740650" y="3986213"/>
          <p14:tracePt t="14120" x="7731125" y="3960813"/>
          <p14:tracePt t="14126" x="7723188" y="3925888"/>
          <p14:tracePt t="14128" x="7715250" y="3900488"/>
          <p14:tracePt t="14132" x="7705725" y="3875088"/>
          <p14:tracePt t="14136" x="7697788" y="3849688"/>
          <p14:tracePt t="14142" x="7680325" y="3832225"/>
          <p14:tracePt t="14144" x="7680325" y="3816350"/>
          <p14:tracePt t="14148" x="7662863" y="3790950"/>
          <p14:tracePt t="14153" x="7654925" y="3773488"/>
          <p14:tracePt t="14157" x="7637463" y="3756025"/>
          <p14:tracePt t="14160" x="7621588" y="3738563"/>
          <p14:tracePt t="14164" x="7612063" y="3722688"/>
          <p14:tracePt t="14169" x="7604125" y="3705225"/>
          <p14:tracePt t="14172" x="7586663" y="3697288"/>
          <p14:tracePt t="14177" x="7570788" y="3679825"/>
          <p14:tracePt t="14180" x="7553325" y="3671888"/>
          <p14:tracePt t="14184" x="7535863" y="3662363"/>
          <p14:tracePt t="14191" x="7518400" y="3654425"/>
          <p14:tracePt t="14193" x="7493000" y="3654425"/>
          <p14:tracePt t="14196" x="7467600" y="3646488"/>
          <p14:tracePt t="14200" x="7459663" y="3636963"/>
          <p14:tracePt t="14203" x="7434263" y="3629025"/>
          <p14:tracePt t="14210" x="7408863" y="3629025"/>
          <p14:tracePt t="14212" x="7373938" y="3619500"/>
          <p14:tracePt t="14216" x="7358063" y="3619500"/>
          <p14:tracePt t="14219" x="7332663" y="3611563"/>
          <p14:tracePt t="14226" x="7307263" y="3611563"/>
          <p14:tracePt t="14228" x="7289800" y="3611563"/>
          <p14:tracePt t="14232" x="7264400" y="3611563"/>
          <p14:tracePt t="14236" x="7239000" y="3611563"/>
          <p14:tracePt t="14242" x="7221538" y="3611563"/>
          <p14:tracePt t="14244" x="7196138" y="3611563"/>
          <p14:tracePt t="14248" x="7170738" y="3611563"/>
          <p14:tracePt t="14253" x="7153275" y="3611563"/>
          <p14:tracePt t="14260" x="7127875" y="3611563"/>
          <p14:tracePt t="14261" x="7112000" y="3611563"/>
          <p14:tracePt t="14264" x="7085013" y="3619500"/>
          <p14:tracePt t="14269" x="7069138" y="3629025"/>
          <p14:tracePt t="14274" x="7043738" y="3646488"/>
          <p14:tracePt t="14276" x="7018338" y="3654425"/>
          <p14:tracePt t="14280" x="7000875" y="3671888"/>
          <p14:tracePt t="14284" x="6983413" y="3687763"/>
          <p14:tracePt t="14288" x="6958013" y="3705225"/>
          <p14:tracePt t="14293" x="6932613" y="3713163"/>
          <p14:tracePt t="14296" x="6907213" y="3722688"/>
          <p14:tracePt t="14300" x="6889750" y="3738563"/>
          <p14:tracePt t="14304" x="6873875" y="3756025"/>
          <p14:tracePt t="14309" x="6848475" y="3781425"/>
          <p14:tracePt t="14312" x="6831013" y="3798888"/>
          <p14:tracePt t="14316" x="6813550" y="3806825"/>
          <p14:tracePt t="14321" x="6805613" y="3824288"/>
          <p14:tracePt t="14326" x="6805613" y="3841750"/>
          <p14:tracePt t="14328" x="6788150" y="3867150"/>
          <p14:tracePt t="14332" x="6780213" y="3883025"/>
          <p14:tracePt t="14336" x="6770688" y="3917950"/>
          <p14:tracePt t="14342" x="6762750" y="3951288"/>
          <p14:tracePt t="14343" x="6762750" y="3986213"/>
          <p14:tracePt t="14348" x="6762750" y="4027488"/>
          <p14:tracePt t="14353" x="6762750" y="4062413"/>
          <p14:tracePt t="14359" x="6762750" y="4105275"/>
          <p14:tracePt t="14360" x="6762750" y="4130675"/>
          <p14:tracePt t="14364" x="6762750" y="4164013"/>
          <p14:tracePt t="14369" x="6770688" y="4197350"/>
          <p14:tracePt t="14373" x="6780213" y="4232275"/>
          <p14:tracePt t="14376" x="6788150" y="4257675"/>
          <p14:tracePt t="14380" x="6797675" y="4275138"/>
          <p14:tracePt t="14386" x="6797675" y="4300538"/>
          <p14:tracePt t="14388" x="6805613" y="4316413"/>
          <p14:tracePt t="14392" x="6823075" y="4341813"/>
          <p14:tracePt t="14396" x="6838950" y="4341813"/>
          <p14:tracePt t="14400" x="6864350" y="4359275"/>
          <p14:tracePt t="14404" x="6873875" y="4376738"/>
          <p14:tracePt t="14409" x="6899275" y="4384675"/>
          <p14:tracePt t="14412" x="6915150" y="4402138"/>
          <p14:tracePt t="14416" x="6932613" y="4410075"/>
          <p14:tracePt t="14419" x="6950075" y="4419600"/>
          <p14:tracePt t="14426" x="6967538" y="4419600"/>
          <p14:tracePt t="14428" x="6992938" y="4419600"/>
          <p14:tracePt t="14432" x="7008813" y="4427538"/>
          <p14:tracePt t="14436" x="7026275" y="4435475"/>
          <p14:tracePt t="14443" x="7051675" y="4435475"/>
          <p14:tracePt t="14444" x="7069138" y="4445000"/>
          <p14:tracePt t="14449" x="7085013" y="4445000"/>
          <p14:tracePt t="14453" x="7102475" y="4445000"/>
          <p14:tracePt t="14460" x="7119938" y="4452938"/>
          <p14:tracePt t="14461" x="7127875" y="4452938"/>
          <p14:tracePt t="14465" x="7145338" y="4452938"/>
          <p14:tracePt t="14469" x="7153275" y="4452938"/>
          <p14:tracePt t="14476" x="7170738" y="4452938"/>
          <p14:tracePt t="14476" x="7188200" y="4452938"/>
          <p14:tracePt t="14481" x="7196138" y="4452938"/>
          <p14:tracePt t="14486" x="7221538" y="4452938"/>
          <p14:tracePt t="14491" x="7239000" y="4452938"/>
          <p14:tracePt t="14493" x="7246938" y="4452938"/>
          <p14:tracePt t="14497" x="7264400" y="4452938"/>
          <p14:tracePt t="14501" x="7281863" y="4452938"/>
          <p14:tracePt t="14506" x="7297738" y="4452938"/>
          <p14:tracePt t="14509" x="7307263" y="4445000"/>
          <p14:tracePt t="14513" x="7315200" y="4445000"/>
          <p14:tracePt t="14517" x="7332663" y="4435475"/>
          <p14:tracePt t="14521" x="7340600" y="4435475"/>
          <p14:tracePt t="14526" x="7348538" y="4435475"/>
          <p14:tracePt t="14529" x="7358063" y="4435475"/>
          <p14:tracePt t="14533" x="7366000" y="4435475"/>
          <p14:tracePt t="14537" x="7373938" y="4427538"/>
          <p14:tracePt t="14542" x="7383463" y="4427538"/>
          <p14:tracePt t="14545" x="7391400" y="4419600"/>
          <p14:tracePt t="14549" x="7400925" y="4419600"/>
          <p14:tracePt t="14553" x="7408863" y="4410075"/>
          <p14:tracePt t="14558" x="7416800" y="4410075"/>
          <p14:tracePt t="14561" x="7416800" y="4402138"/>
          <p14:tracePt t="14565" x="7416800" y="4394200"/>
          <p14:tracePt t="14569" x="7434263" y="4384675"/>
          <p14:tracePt t="14575" x="7442200" y="4376738"/>
          <p14:tracePt t="14577" x="7451725" y="4359275"/>
          <p14:tracePt t="14581" x="7459663" y="4359275"/>
          <p14:tracePt t="14586" x="7459663" y="4341813"/>
          <p14:tracePt t="14593" x="7485063" y="4316413"/>
          <p14:tracePt t="14597" x="7493000" y="4291013"/>
          <p14:tracePt t="14601" x="7502525" y="4275138"/>
          <p14:tracePt t="14605" x="7510463" y="4240213"/>
          <p14:tracePt t="14609" x="7518400" y="4232275"/>
          <p14:tracePt t="14613" x="7518400" y="4206875"/>
          <p14:tracePt t="14617" x="7527925" y="4181475"/>
          <p14:tracePt t="14621" x="7527925" y="4156075"/>
          <p14:tracePt t="14626" x="7527925" y="4146550"/>
          <p14:tracePt t="14629" x="7535863" y="4121150"/>
          <p14:tracePt t="14633" x="7535863" y="4113213"/>
          <p14:tracePt t="14637" x="7535863" y="4087813"/>
          <p14:tracePt t="14642" x="7535863" y="4062413"/>
          <p14:tracePt t="14645" x="7535863" y="4037013"/>
          <p14:tracePt t="14649" x="7527925" y="4019550"/>
          <p14:tracePt t="14653" x="7518400" y="3994150"/>
          <p14:tracePt t="14659" x="7510463" y="3968750"/>
          <p14:tracePt t="14660" x="7502525" y="3935413"/>
          <p14:tracePt t="14665" x="7485063" y="3917950"/>
          <p14:tracePt t="14669" x="7477125" y="3892550"/>
          <p14:tracePt t="14675" x="7442200" y="3857625"/>
          <p14:tracePt t="14677" x="7426325" y="3832225"/>
          <p14:tracePt t="14681" x="7391400" y="3790950"/>
          <p14:tracePt t="14686" x="7358063" y="3763963"/>
          <p14:tracePt t="14692" x="7332663" y="3738563"/>
          <p14:tracePt t="14693" x="7297738" y="3713163"/>
          <p14:tracePt t="14697" x="7272338" y="3697288"/>
          <p14:tracePt t="14701" x="7246938" y="3679825"/>
          <p14:tracePt t="14706" x="7221538" y="3662363"/>
          <p14:tracePt t="14709" x="7204075" y="3654425"/>
          <p14:tracePt t="14713" x="7178675" y="3636963"/>
          <p14:tracePt t="14717" x="7145338" y="3629025"/>
          <p14:tracePt t="14721" x="7119938" y="3619500"/>
          <p14:tracePt t="14726" x="7094538" y="3611563"/>
          <p14:tracePt t="14729" x="7077075" y="3594100"/>
          <p14:tracePt t="14733" x="7051675" y="3586163"/>
          <p14:tracePt t="14737" x="7026275" y="3586163"/>
          <p14:tracePt t="14743" x="7000875" y="3578225"/>
          <p14:tracePt t="14745" x="6975475" y="3578225"/>
          <p14:tracePt t="14749" x="6950075" y="3578225"/>
          <p14:tracePt t="14752" x="6924675" y="3578225"/>
          <p14:tracePt t="14759" x="6907213" y="3578225"/>
          <p14:tracePt t="14761" x="6873875" y="3578225"/>
          <p14:tracePt t="14765" x="6848475" y="3578225"/>
          <p14:tracePt t="14769" x="6813550" y="3586163"/>
          <p14:tracePt t="14775" x="6788150" y="3594100"/>
          <p14:tracePt t="14777" x="6745288" y="3611563"/>
          <p14:tracePt t="14781" x="6711950" y="3629025"/>
          <p14:tracePt t="14786" x="6678613" y="3646488"/>
          <p14:tracePt t="14789" x="6643688" y="3662363"/>
          <p14:tracePt t="14793" x="6610350" y="3679825"/>
          <p14:tracePt t="14797" x="6575425" y="3713163"/>
          <p14:tracePt t="14801" x="6542088" y="3748088"/>
          <p14:tracePt t="14806" x="6508750" y="3781425"/>
          <p14:tracePt t="14809" x="6473825" y="3832225"/>
          <p14:tracePt t="14813" x="6448425" y="3875088"/>
          <p14:tracePt t="14817" x="6430963" y="3908425"/>
          <p14:tracePt t="14821" x="6415088" y="3935413"/>
          <p14:tracePt t="14826" x="6397625" y="3968750"/>
          <p14:tracePt t="14829" x="6389688" y="3994150"/>
          <p14:tracePt t="14833" x="6389688" y="4027488"/>
          <p14:tracePt t="14837" x="6389688" y="4062413"/>
          <p14:tracePt t="14842" x="6380163" y="4095750"/>
          <p14:tracePt t="14845" x="6380163" y="4121150"/>
          <p14:tracePt t="14848" x="6380163" y="4156075"/>
          <p14:tracePt t="14853" x="6380163" y="4189413"/>
          <p14:tracePt t="14859" x="6380163" y="4214813"/>
          <p14:tracePt t="14861" x="6380163" y="4240213"/>
          <p14:tracePt t="14865" x="6380163" y="4265613"/>
          <p14:tracePt t="14869" x="6389688" y="4300538"/>
          <p14:tracePt t="14875" x="6397625" y="4325938"/>
          <p14:tracePt t="14876" x="6405563" y="4341813"/>
          <p14:tracePt t="14881" x="6415088" y="4359275"/>
          <p14:tracePt t="14886" x="6423025" y="4376738"/>
          <p14:tracePt t="14892" x="6440488" y="4394200"/>
          <p14:tracePt t="14903" x="6491288" y="4427538"/>
          <p14:tracePt t="14905" x="6491288" y="4435475"/>
          <p14:tracePt t="14910" x="6508750" y="4445000"/>
          <p14:tracePt t="14913" x="6534150" y="4445000"/>
          <p14:tracePt t="14917" x="6542088" y="4452938"/>
          <p14:tracePt t="14921" x="6567488" y="4460875"/>
          <p14:tracePt t="14927" x="6592888" y="4470400"/>
          <p14:tracePt t="14929" x="6626225" y="4478338"/>
          <p14:tracePt t="14933" x="6643688" y="4486275"/>
          <p14:tracePt t="14937" x="6678613" y="4495800"/>
          <p14:tracePt t="14943" x="6711950" y="4503738"/>
          <p14:tracePt t="14945" x="6745288" y="4513263"/>
          <p14:tracePt t="14949" x="6780213" y="4513263"/>
          <p14:tracePt t="14953" x="6805613" y="4521200"/>
          <p14:tracePt t="14959" x="6838950" y="4521200"/>
          <p14:tracePt t="14961" x="6873875" y="4529138"/>
          <p14:tracePt t="14965" x="6907213" y="4529138"/>
          <p14:tracePt t="14969" x="6942138" y="4529138"/>
          <p14:tracePt t="14976" x="6983413" y="4529138"/>
          <p14:tracePt t="14977" x="7008813" y="4529138"/>
          <p14:tracePt t="14981" x="7051675" y="4529138"/>
          <p14:tracePt t="14986" x="7085013" y="4529138"/>
          <p14:tracePt t="14991" x="7119938" y="4529138"/>
          <p14:tracePt t="14993" x="7153275" y="4521200"/>
          <p14:tracePt t="14997" x="7188200" y="4513263"/>
          <p14:tracePt t="15001" x="7213600" y="4503738"/>
          <p14:tracePt t="15005" x="7246938" y="4495800"/>
          <p14:tracePt t="15009" x="7272338" y="4486275"/>
          <p14:tracePt t="15013" x="7297738" y="4478338"/>
          <p14:tracePt t="15017" x="7307263" y="4470400"/>
          <p14:tracePt t="15021" x="7332663" y="4460875"/>
          <p14:tracePt t="15027" x="7340600" y="4452938"/>
          <p14:tracePt t="15028" x="7348538" y="4445000"/>
          <p14:tracePt t="15032" x="7358063" y="4427538"/>
          <p14:tracePt t="15042" x="7373938" y="4410075"/>
          <p14:tracePt t="15045" x="7383463" y="4394200"/>
          <p14:tracePt t="15052" x="7391400" y="4376738"/>
          <p14:tracePt t="15059" x="7391400" y="4359275"/>
          <p14:tracePt t="15061" x="7391400" y="4351338"/>
          <p14:tracePt t="15065" x="7400925" y="4333875"/>
          <p14:tracePt t="15069" x="7408863" y="4316413"/>
          <p14:tracePt t="15076" x="7408863" y="4308475"/>
          <p14:tracePt t="15076" x="7408863" y="4283075"/>
          <p14:tracePt t="15081" x="7408863" y="4275138"/>
          <p14:tracePt t="15086" x="7408863" y="4249738"/>
          <p14:tracePt t="15089" x="7408863" y="4224338"/>
          <p14:tracePt t="15094" x="7408863" y="4197350"/>
          <p14:tracePt t="15098" x="7400925" y="4171950"/>
          <p14:tracePt t="15101" x="7391400" y="4138613"/>
          <p14:tracePt t="15105" x="7383463" y="4105275"/>
          <p14:tracePt t="15109" x="7366000" y="4070350"/>
          <p14:tracePt t="15113" x="7348538" y="4019550"/>
          <p14:tracePt t="15117" x="7323138" y="3986213"/>
          <p14:tracePt t="15121" x="7289800" y="3935413"/>
          <p14:tracePt t="15127" x="7264400" y="3883025"/>
          <p14:tracePt t="15129" x="7221538" y="3849688"/>
          <p14:tracePt t="15133" x="7188200" y="3806825"/>
          <p14:tracePt t="15137" x="7137400" y="3763963"/>
          <p14:tracePt t="15142" x="7094538" y="3730625"/>
          <p14:tracePt t="15145" x="7043738" y="3697288"/>
          <p14:tracePt t="15149" x="7008813" y="3671888"/>
          <p14:tracePt t="15152" x="6975475" y="3646488"/>
          <p14:tracePt t="15160" x="6950075" y="3629025"/>
          <p14:tracePt t="15161" x="6924675" y="3611563"/>
          <p14:tracePt t="15165" x="6899275" y="3603625"/>
          <p14:tracePt t="15169" x="6889750" y="3603625"/>
          <p14:tracePt t="15176" x="6873875" y="3603625"/>
          <p14:tracePt t="15178" x="6864350" y="3603625"/>
          <p14:tracePt t="15180" x="6848475" y="3603625"/>
          <p14:tracePt t="15186" x="6823075" y="3603625"/>
          <p14:tracePt t="15192" x="6813550" y="3603625"/>
          <p14:tracePt t="15193" x="6797675" y="3611563"/>
          <p14:tracePt t="15197" x="6770688" y="3619500"/>
          <p14:tracePt t="15202" x="6745288" y="3636963"/>
          <p14:tracePt t="15205" x="6711950" y="3654425"/>
          <p14:tracePt t="15209" x="6678613" y="3671888"/>
          <p14:tracePt t="15213" x="6653213" y="3687763"/>
          <p14:tracePt t="15217" x="6635750" y="3705225"/>
          <p14:tracePt t="15222" x="6600825" y="3748088"/>
          <p14:tracePt t="15226" x="6575425" y="3781425"/>
          <p14:tracePt t="15228" x="6550025" y="3806825"/>
          <p14:tracePt t="15233" x="6524625" y="3832225"/>
          <p14:tracePt t="15236" x="6499225" y="3857625"/>
          <p14:tracePt t="15242" x="6483350" y="3892550"/>
          <p14:tracePt t="15245" x="6473825" y="3917950"/>
          <p14:tracePt t="15248" x="6456363" y="3951288"/>
          <p14:tracePt t="15253" x="6448425" y="3976688"/>
          <p14:tracePt t="15259" x="6448425" y="4011613"/>
          <p14:tracePt t="15261" x="6448425" y="4037013"/>
          <p14:tracePt t="15265" x="6448425" y="4070350"/>
          <p14:tracePt t="15269" x="6448425" y="4087813"/>
          <p14:tracePt t="15277" x="6465888" y="4156075"/>
          <p14:tracePt t="15281" x="6473825" y="4181475"/>
          <p14:tracePt t="15286" x="6483350" y="4214813"/>
          <p14:tracePt t="15289" x="6499225" y="4232275"/>
          <p14:tracePt t="15293" x="6516688" y="4257675"/>
          <p14:tracePt t="15297" x="6534150" y="4283075"/>
          <p14:tracePt t="15301" x="6559550" y="4308475"/>
          <p14:tracePt t="15306" x="6567488" y="4316413"/>
          <p14:tracePt t="15310" x="6592888" y="4333875"/>
          <p14:tracePt t="15313" x="6610350" y="4341813"/>
          <p14:tracePt t="15317" x="6635750" y="4341813"/>
          <p14:tracePt t="15321" x="6643688" y="4351338"/>
          <p14:tracePt t="15327" x="6669088" y="4359275"/>
          <p14:tracePt t="15328" x="6694488" y="4359275"/>
          <p14:tracePt t="15333" x="6711950" y="4368800"/>
          <p14:tracePt t="15337" x="6737350" y="4376738"/>
          <p14:tracePt t="15343" x="6770688" y="4384675"/>
          <p14:tracePt t="15344" x="6797675" y="4384675"/>
          <p14:tracePt t="15349" x="6813550" y="4394200"/>
          <p14:tracePt t="15353" x="6848475" y="4394200"/>
          <p14:tracePt t="15359" x="6873875" y="4394200"/>
          <p14:tracePt t="15361" x="6889750" y="4394200"/>
          <p14:tracePt t="15365" x="6915150" y="4394200"/>
          <p14:tracePt t="15369" x="6942138" y="4394200"/>
          <p14:tracePt t="15375" x="6958013" y="4394200"/>
          <p14:tracePt t="15377" x="6983413" y="4394200"/>
          <p14:tracePt t="15381" x="7008813" y="4394200"/>
          <p14:tracePt t="15386" x="7034213" y="4394200"/>
          <p14:tracePt t="15391" x="7051675" y="4394200"/>
          <p14:tracePt t="15393" x="7069138" y="4394200"/>
          <p14:tracePt t="15397" x="7094538" y="4394200"/>
          <p14:tracePt t="15401" x="7102475" y="4394200"/>
          <p14:tracePt t="15405" x="7127875" y="4384675"/>
          <p14:tracePt t="15409" x="7153275" y="4376738"/>
          <p14:tracePt t="15413" x="7162800" y="4376738"/>
          <p14:tracePt t="15417" x="7188200" y="4368800"/>
          <p14:tracePt t="15421" x="7204075" y="4359275"/>
          <p14:tracePt t="15426" x="7221538" y="4351338"/>
          <p14:tracePt t="15429" x="7246938" y="4351338"/>
          <p14:tracePt t="15433" x="7264400" y="4341813"/>
          <p14:tracePt t="15437" x="7289800" y="4325938"/>
          <p14:tracePt t="15443" x="7297738" y="4308475"/>
          <p14:tracePt t="15445" x="7323138" y="4291013"/>
          <p14:tracePt t="15449" x="7348538" y="4275138"/>
          <p14:tracePt t="15453" x="7366000" y="4265613"/>
          <p14:tracePt t="15459" x="7383463" y="4249738"/>
          <p14:tracePt t="15461" x="7391400" y="4232275"/>
          <p14:tracePt t="15465" x="7408863" y="4206875"/>
          <p14:tracePt t="15469" x="7416800" y="4189413"/>
          <p14:tracePt t="15475" x="7434263" y="4171950"/>
          <p14:tracePt t="15477" x="7442200" y="4156075"/>
          <p14:tracePt t="15481" x="7451725" y="4130675"/>
          <p14:tracePt t="15485" x="7459663" y="4113213"/>
          <p14:tracePt t="15492" x="7467600" y="4095750"/>
          <p14:tracePt t="15493" x="7467600" y="4070350"/>
          <p14:tracePt t="15496" x="7467600" y="4037013"/>
          <p14:tracePt t="15501" x="7467600" y="4019550"/>
          <p14:tracePt t="15507" x="7467600" y="3986213"/>
          <p14:tracePt t="15509" x="7467600" y="3960813"/>
          <p14:tracePt t="15513" x="7467600" y="3925888"/>
          <p14:tracePt t="15517" x="7467600" y="3908425"/>
          <p14:tracePt t="15524" x="7467600" y="3883025"/>
          <p14:tracePt t="15525" x="7459663" y="3849688"/>
          <p14:tracePt t="15529" x="7451725" y="3824288"/>
          <p14:tracePt t="15533" x="7442200" y="3806825"/>
          <p14:tracePt t="15537" x="7434263" y="3781425"/>
          <p14:tracePt t="15542" x="7426325" y="3756025"/>
          <p14:tracePt t="15545" x="7408863" y="3738563"/>
          <p14:tracePt t="15549" x="7391400" y="3722688"/>
          <p14:tracePt t="15552" x="7383463" y="3705225"/>
          <p14:tracePt t="15559" x="7366000" y="3687763"/>
          <p14:tracePt t="15561" x="7340600" y="3671888"/>
          <p14:tracePt t="15565" x="7315200" y="3654425"/>
          <p14:tracePt t="15569" x="7297738" y="3636963"/>
          <p14:tracePt t="15575" x="7281863" y="3629025"/>
          <p14:tracePt t="15577" x="7256463" y="3611563"/>
          <p14:tracePt t="15581" x="7221538" y="3603625"/>
          <p14:tracePt t="15586" x="7188200" y="3586163"/>
          <p14:tracePt t="15591" x="7153275" y="3578225"/>
          <p14:tracePt t="15593" x="7119938" y="3560763"/>
          <p14:tracePt t="15597" x="7069138" y="3552825"/>
          <p14:tracePt t="15602" x="7043738" y="3543300"/>
          <p14:tracePt t="15607" x="7008813" y="3535363"/>
          <p14:tracePt t="15610" x="6975475" y="3527425"/>
          <p14:tracePt t="15612" x="6950075" y="3517900"/>
          <p14:tracePt t="15617" x="6924675" y="3509963"/>
          <p14:tracePt t="15621" x="6907213" y="3509963"/>
          <p14:tracePt t="15626" x="6881813" y="3509963"/>
          <p14:tracePt t="15629" x="6856413" y="3509963"/>
          <p14:tracePt t="15633" x="6838950" y="3509963"/>
          <p14:tracePt t="15637" x="6823075" y="3509963"/>
          <p14:tracePt t="15642" x="6797675" y="3509963"/>
          <p14:tracePt t="15645" x="6780213" y="3509963"/>
          <p14:tracePt t="15649" x="6754813" y="3517900"/>
          <p14:tracePt t="15652" x="6729413" y="3527425"/>
          <p14:tracePt t="15659" x="6704013" y="3535363"/>
          <p14:tracePt t="15661" x="6694488" y="3543300"/>
          <p14:tracePt t="15665" x="6669088" y="3560763"/>
          <p14:tracePt t="15669" x="6653213" y="3568700"/>
          <p14:tracePt t="15675" x="6635750" y="3586163"/>
          <p14:tracePt t="15677" x="6618288" y="3603625"/>
          <p14:tracePt t="15681" x="6610350" y="3611563"/>
          <p14:tracePt t="15686" x="6592888" y="3636963"/>
          <p14:tracePt t="15693" x="6567488" y="3679825"/>
          <p14:tracePt t="15696" x="6550025" y="3697288"/>
          <p14:tracePt t="15702" x="6542088" y="3713163"/>
          <p14:tracePt t="15708" x="6534150" y="3730625"/>
          <p14:tracePt t="15709" x="6534150" y="3748088"/>
          <p14:tracePt t="15713" x="6524625" y="3756025"/>
          <p14:tracePt t="15717" x="6524625" y="3781425"/>
          <p14:tracePt t="15721" x="6524625" y="3806825"/>
          <p14:tracePt t="15726" x="6524625" y="3832225"/>
          <p14:tracePt t="15729" x="6534150" y="3883025"/>
          <p14:tracePt t="15733" x="6542088" y="3917950"/>
          <p14:tracePt t="15737" x="6550025" y="3960813"/>
          <p14:tracePt t="15743" x="6559550" y="4002088"/>
          <p14:tracePt t="15745" x="6575425" y="4052888"/>
          <p14:tracePt t="15749" x="6592888" y="4105275"/>
          <p14:tracePt t="15753" x="6610350" y="4138613"/>
          <p14:tracePt t="15759" x="6643688" y="4171950"/>
          <p14:tracePt t="15760" x="6669088" y="4206875"/>
          <p14:tracePt t="15765" x="6694488" y="4232275"/>
          <p14:tracePt t="15769" x="6711950" y="4265613"/>
          <p14:tracePt t="15775" x="6737350" y="4291013"/>
          <p14:tracePt t="15777" x="6762750" y="4316413"/>
          <p14:tracePt t="15781" x="6788150" y="4333875"/>
          <p14:tracePt t="15786" x="6823075" y="4351338"/>
          <p14:tracePt t="15792" x="6838950" y="4359275"/>
          <p14:tracePt t="15794" x="6864350" y="4376738"/>
          <p14:tracePt t="15797" x="6899275" y="4394200"/>
          <p14:tracePt t="15802" x="6924675" y="4402138"/>
          <p14:tracePt t="15808" x="6958013" y="4410075"/>
          <p14:tracePt t="15809" x="7000875" y="4419600"/>
          <p14:tracePt t="15813" x="7051675" y="4435475"/>
          <p14:tracePt t="15817" x="7094538" y="4445000"/>
          <p14:tracePt t="15821" x="7153275" y="4452938"/>
          <p14:tracePt t="15826" x="7204075" y="4478338"/>
          <p14:tracePt t="15829" x="7264400" y="4486275"/>
          <p14:tracePt t="15833" x="7307263" y="4495800"/>
          <p14:tracePt t="15837" x="7366000" y="4503738"/>
          <p14:tracePt t="15843" x="7426325" y="4513263"/>
          <p14:tracePt t="15844" x="7467600" y="4513263"/>
          <p14:tracePt t="15849" x="7527925" y="4521200"/>
          <p14:tracePt t="15853" x="7578725" y="4521200"/>
          <p14:tracePt t="15859" x="7621588" y="4521200"/>
          <p14:tracePt t="15861" x="7680325" y="4521200"/>
          <p14:tracePt t="15865" x="7723188" y="4521200"/>
          <p14:tracePt t="15869" x="7766050" y="4521200"/>
          <p14:tracePt t="15875" x="7807325" y="4521200"/>
          <p14:tracePt t="15877" x="7850188" y="4521200"/>
          <p14:tracePt t="15881" x="7900988" y="4521200"/>
          <p14:tracePt t="15885" x="7943850" y="4521200"/>
          <p14:tracePt t="15892" x="7969250" y="4521200"/>
          <p14:tracePt t="15893" x="8020050" y="4513263"/>
          <p14:tracePt t="15897" x="8037513" y="4503738"/>
          <p14:tracePt t="15902" x="8070850" y="4495800"/>
          <p14:tracePt t="15907" x="8105775" y="4495800"/>
          <p14:tracePt t="15909" x="8139113" y="4486275"/>
          <p14:tracePt t="15913" x="8156575" y="4486275"/>
          <p14:tracePt t="15917" x="8189913" y="4486275"/>
          <p14:tracePt t="15921" x="8215313" y="4486275"/>
          <p14:tracePt t="15926" x="8232775" y="4486275"/>
          <p14:tracePt t="15929" x="8240713" y="4478338"/>
          <p14:tracePt t="15932" x="8266113" y="4470400"/>
          <p14:tracePt t="15937" x="8283575" y="4460875"/>
          <p14:tracePt t="15942" x="8291513" y="4460875"/>
          <p14:tracePt t="15945" x="8318500" y="4452938"/>
          <p14:tracePt t="15949" x="8334375" y="4452938"/>
          <p14:tracePt t="15953" x="8334375" y="4445000"/>
          <p14:tracePt t="15959" x="8351838" y="4445000"/>
          <p14:tracePt t="15961" x="8369300" y="4435475"/>
          <p14:tracePt t="15965" x="8377238" y="4435475"/>
          <p14:tracePt t="15969" x="8394700" y="4427538"/>
          <p14:tracePt t="15975" x="8410575" y="4427538"/>
          <p14:tracePt t="15977" x="8420100" y="4419600"/>
          <p14:tracePt t="15981" x="8445500" y="4410075"/>
          <p14:tracePt t="15985" x="8462963" y="4410075"/>
          <p14:tracePt t="15992" x="8478838" y="4402138"/>
          <p14:tracePt t="15993" x="8504238" y="4394200"/>
          <p14:tracePt t="15997" x="8529638" y="4394200"/>
          <p14:tracePt t="16002" x="8547100" y="4384675"/>
          <p14:tracePt t="16007" x="8572500" y="4376738"/>
          <p14:tracePt t="16009" x="8589963" y="4376738"/>
          <p14:tracePt t="16013" x="8615363" y="4368800"/>
          <p14:tracePt t="16017" x="8632825" y="4368800"/>
          <p14:tracePt t="16021" x="8658225" y="4368800"/>
          <p14:tracePt t="16026" x="8683625" y="4359275"/>
          <p14:tracePt t="16029" x="8699500" y="4359275"/>
          <p14:tracePt t="16033" x="8734425" y="4351338"/>
          <p14:tracePt t="16037" x="8759825" y="4341813"/>
          <p14:tracePt t="16042" x="8793163" y="4341813"/>
          <p14:tracePt t="16045" x="8810625" y="4333875"/>
          <p14:tracePt t="16049" x="8843963" y="4333875"/>
          <p14:tracePt t="16053" x="8869363" y="4333875"/>
          <p14:tracePt t="16059" x="8894763" y="4325938"/>
          <p14:tracePt t="16061" x="8921750" y="4316413"/>
          <p14:tracePt t="16065" x="8947150" y="4308475"/>
          <p14:tracePt t="16069" x="8980488" y="4300538"/>
          <p14:tracePt t="16075" x="9005888" y="4300538"/>
          <p14:tracePt t="16077" x="9039225" y="4291013"/>
          <p14:tracePt t="16081" x="9056688" y="4283075"/>
          <p14:tracePt t="16086" x="9082088" y="4275138"/>
          <p14:tracePt t="16089" x="9107488" y="4275138"/>
          <p14:tracePt t="16094" x="9124950" y="4265613"/>
          <p14:tracePt t="16098" x="9150350" y="4265613"/>
          <p14:tracePt t="16102" x="9175750" y="4257675"/>
          <p14:tracePt t="16108" x="9201150" y="4257675"/>
          <p14:tracePt t="16109" x="9218613" y="4249738"/>
          <p14:tracePt t="16114" x="9244013" y="4249738"/>
          <p14:tracePt t="16119" x="9269413" y="4240213"/>
          <p14:tracePt t="16121" x="9277350" y="4240213"/>
          <p14:tracePt t="16126" x="9294813" y="4232275"/>
          <p14:tracePt t="16129" x="9312275" y="4232275"/>
          <p14:tracePt t="16143" x="9320213" y="4232275"/>
          <p14:tracePt t="16145" x="9320213" y="4224338"/>
          <p14:tracePt t="16149" x="9328150" y="4224338"/>
          <p14:tracePt t="16153" x="9337675" y="4224338"/>
          <p14:tracePt t="16169" x="9345613" y="4214813"/>
          <p14:tracePt t="16175" x="9353550" y="4214813"/>
          <p14:tracePt t="16185" x="9363075" y="4214813"/>
          <p14:tracePt t="16191" x="9371013" y="4214813"/>
          <p14:tracePt t="16193" x="9371013" y="4206875"/>
          <p14:tracePt t="16202" x="9380538" y="4206875"/>
          <p14:tracePt t="16205" x="9388475" y="4206875"/>
          <p14:tracePt t="16209" x="9388475" y="4197350"/>
          <p14:tracePt t="16213" x="9396413" y="4197350"/>
          <p14:tracePt t="16222" x="9405938" y="4197350"/>
          <p14:tracePt t="16226" x="9413875" y="4189413"/>
          <p14:tracePt t="16233" x="9421813" y="4181475"/>
          <p14:tracePt t="16237" x="9421813" y="4171950"/>
          <p14:tracePt t="16242" x="9431338" y="4171950"/>
          <p14:tracePt t="16249" x="9439275" y="4164013"/>
          <p14:tracePt t="16261" x="9439275" y="4156075"/>
          <p14:tracePt t="16265" x="9447213" y="4156075"/>
          <p14:tracePt t="16614" x="9431338" y="4156075"/>
          <p14:tracePt t="16618" x="9413875" y="4156075"/>
          <p14:tracePt t="16621" x="9396413" y="4156075"/>
          <p14:tracePt t="16626" x="9380538" y="4156075"/>
          <p14:tracePt t="16630" x="9353550" y="4156075"/>
          <p14:tracePt t="16634" x="9345613" y="4156075"/>
          <p14:tracePt t="16641" x="9328150" y="4156075"/>
          <p14:tracePt t="16642" x="9320213" y="4156075"/>
          <p14:tracePt t="16646" x="9302750" y="4156075"/>
          <p14:tracePt t="16650" x="9286875" y="4156075"/>
          <p14:tracePt t="16654" x="9277350" y="4156075"/>
          <p14:tracePt t="16659" x="9261475" y="4156075"/>
          <p14:tracePt t="16662" x="9251950" y="4156075"/>
          <p14:tracePt t="16666" x="9236075" y="4156075"/>
          <p14:tracePt t="16670" x="9218613" y="4156075"/>
          <p14:tracePt t="16675" x="9209088" y="4156075"/>
          <p14:tracePt t="16678" x="9201150" y="4156075"/>
          <p14:tracePt t="16682" x="9193213" y="4156075"/>
          <p14:tracePt t="16686" x="9167813" y="4156075"/>
          <p14:tracePt t="16692" x="9150350" y="4156075"/>
          <p14:tracePt t="16694" x="9132888" y="4156075"/>
          <p14:tracePt t="16698" x="9107488" y="4156075"/>
          <p14:tracePt t="16702" x="9082088" y="4156075"/>
          <p14:tracePt t="16708" x="9056688" y="4156075"/>
          <p14:tracePt t="16710" x="9031288" y="4156075"/>
          <p14:tracePt t="16714" x="8997950" y="4156075"/>
          <p14:tracePt t="16719" x="8963025" y="4146550"/>
          <p14:tracePt t="16724" x="8937625" y="4146550"/>
          <p14:tracePt t="16726" x="8904288" y="4146550"/>
          <p14:tracePt t="16730" x="8869363" y="4146550"/>
          <p14:tracePt t="16734" x="8843963" y="4146550"/>
          <p14:tracePt t="16739" x="8818563" y="4146550"/>
          <p14:tracePt t="16742" x="8793163" y="4146550"/>
          <p14:tracePt t="16746" x="8767763" y="4146550"/>
          <p14:tracePt t="16750" x="8750300" y="4146550"/>
          <p14:tracePt t="16754" x="8724900" y="4146550"/>
          <p14:tracePt t="16758" x="8709025" y="4146550"/>
          <p14:tracePt t="16762" x="8699500" y="4146550"/>
          <p14:tracePt t="16766" x="8683625" y="4146550"/>
          <p14:tracePt t="16770" x="8674100" y="4146550"/>
          <p14:tracePt t="16775" x="8658225" y="4146550"/>
          <p14:tracePt t="16778" x="8640763" y="4146550"/>
          <p14:tracePt t="16782" x="8623300" y="4146550"/>
          <p14:tracePt t="16786" x="8605838" y="4146550"/>
          <p14:tracePt t="16792" x="8597900" y="4146550"/>
          <p14:tracePt t="16794" x="8580438" y="4146550"/>
          <p14:tracePt t="16798" x="8572500" y="4146550"/>
          <p14:tracePt t="16802" x="8564563" y="4146550"/>
          <p14:tracePt t="16808" x="8547100" y="4146550"/>
          <p14:tracePt t="16809" x="8539163" y="4146550"/>
          <p14:tracePt t="16814" x="8513763" y="4146550"/>
          <p14:tracePt t="16819" x="8496300" y="4146550"/>
          <p14:tracePt t="16825" x="8488363" y="4146550"/>
          <p14:tracePt t="16826" x="8470900" y="4146550"/>
          <p14:tracePt t="16830" x="8453438" y="4146550"/>
          <p14:tracePt t="16838" x="8435975" y="4146550"/>
          <p14:tracePt t="16842" x="8428038" y="4146550"/>
          <p14:tracePt t="16846" x="8420100" y="4146550"/>
          <p14:tracePt t="16850" x="8402638" y="4146550"/>
          <p14:tracePt t="16858" x="8385175" y="4146550"/>
          <p14:tracePt t="16862" x="8377238" y="4156075"/>
          <p14:tracePt t="16870" x="8369300" y="4156075"/>
          <p14:tracePt t="16876" x="8351838" y="4156075"/>
          <p14:tracePt t="16882" x="8343900" y="4156075"/>
          <p14:tracePt t="16885" x="8334375" y="4156075"/>
          <p14:tracePt t="16892" x="8326438" y="4156075"/>
          <p14:tracePt t="16894" x="8318500" y="4156075"/>
          <p14:tracePt t="16898" x="8308975" y="4156075"/>
          <p14:tracePt t="16902" x="8291513" y="4156075"/>
          <p14:tracePt t="16909" x="8283575" y="4156075"/>
          <p14:tracePt t="16911" x="8275638" y="4156075"/>
          <p14:tracePt t="16914" x="8258175" y="4156075"/>
          <p14:tracePt t="16919" x="8250238" y="4156075"/>
          <p14:tracePt t="16925" x="8232775" y="4156075"/>
          <p14:tracePt t="16926" x="8215313" y="4156075"/>
          <p14:tracePt t="16930" x="8207375" y="4156075"/>
          <p14:tracePt t="16934" x="8199438" y="4156075"/>
          <p14:tracePt t="16940" x="8189913" y="4156075"/>
          <p14:tracePt t="16943" x="8174038" y="4156075"/>
          <p14:tracePt t="16946" x="8156575" y="4156075"/>
          <p14:tracePt t="16950" x="8147050" y="4156075"/>
          <p14:tracePt t="16956" x="8131175" y="4156075"/>
          <p14:tracePt t="16958" x="8121650" y="4156075"/>
          <p14:tracePt t="16962" x="8113713" y="4156075"/>
          <p14:tracePt t="16966" x="8105775" y="4156075"/>
          <p14:tracePt t="16970" x="8096250" y="4156075"/>
          <p14:tracePt t="16975" x="8088313" y="4156075"/>
          <p14:tracePt t="16978" x="8080375" y="4156075"/>
          <p14:tracePt t="16982" x="8070850" y="4156075"/>
          <p14:tracePt t="16986" x="8062913" y="4156075"/>
          <p14:tracePt t="16991" x="8054975" y="4156075"/>
          <p14:tracePt t="16994" x="8037513" y="4156075"/>
          <p14:tracePt t="16998" x="8029575" y="4156075"/>
          <p14:tracePt t="17002" x="8020050" y="4156075"/>
          <p14:tracePt t="17008" x="8012113" y="4156075"/>
          <p14:tracePt t="17010" x="7994650" y="4156075"/>
          <p14:tracePt t="17019" x="7986713" y="4156075"/>
          <p14:tracePt t="17023" x="7977188" y="4156075"/>
          <p14:tracePt t="17030" x="7969250" y="4156075"/>
          <p14:tracePt t="17039" x="7961313" y="4156075"/>
          <p14:tracePt t="17042" x="7951788" y="4156075"/>
          <p14:tracePt t="17050" x="7943850" y="4156075"/>
          <p14:tracePt t="17055" x="7935913" y="4156075"/>
          <p14:tracePt t="17066" x="7926388" y="4156075"/>
          <p14:tracePt t="17070" x="7918450" y="4156075"/>
          <p14:tracePt t="17078" x="7910513" y="4156075"/>
          <p14:tracePt t="17082" x="7900988" y="4156075"/>
          <p14:tracePt t="17086" x="7893050" y="4156075"/>
          <p14:tracePt t="17095" x="7885113" y="4156075"/>
          <p14:tracePt t="17097" x="7875588" y="4156075"/>
          <p14:tracePt t="17108" x="7867650" y="4156075"/>
          <p14:tracePt t="17109" x="7859713" y="4156075"/>
          <p14:tracePt t="17114" x="7850188" y="4156075"/>
          <p14:tracePt t="17124" x="7842250" y="4156075"/>
          <p14:tracePt t="17130" x="7832725" y="4156075"/>
          <p14:tracePt t="17139" x="7824788" y="4156075"/>
          <p14:tracePt t="17146" x="7816850" y="4156075"/>
          <p14:tracePt t="17150" x="7807325" y="4156075"/>
          <p14:tracePt t="17166" x="7799388" y="4156075"/>
          <p14:tracePt t="17170" x="7791450" y="4156075"/>
          <p14:tracePt t="17194" x="7781925" y="4156075"/>
          <p14:tracePt t="17202" x="7773988" y="4156075"/>
          <p14:tracePt t="17214" x="7766050" y="4156075"/>
          <p14:tracePt t="17782" x="7773988" y="4156075"/>
          <p14:tracePt t="17787" x="7799388" y="4156075"/>
          <p14:tracePt t="17790" x="7824788" y="4156075"/>
          <p14:tracePt t="17794" x="7850188" y="4164013"/>
          <p14:tracePt t="17798" x="7885113" y="4171950"/>
          <p14:tracePt t="17802" x="7910513" y="4181475"/>
          <p14:tracePt t="17808" x="7926388" y="4181475"/>
          <p14:tracePt t="17809" x="7951788" y="4189413"/>
          <p14:tracePt t="17814" x="7969250" y="4189413"/>
          <p14:tracePt t="17818" x="7994650" y="4197350"/>
          <p14:tracePt t="17824" x="8012113" y="4206875"/>
          <p14:tracePt t="17826" x="8045450" y="4206875"/>
          <p14:tracePt t="17830" x="8070850" y="4214813"/>
          <p14:tracePt t="17835" x="8096250" y="4224338"/>
          <p14:tracePt t="17838" x="8121650" y="4224338"/>
          <p14:tracePt t="17842" x="8156575" y="4232275"/>
          <p14:tracePt t="17846" x="8189913" y="4232275"/>
          <p14:tracePt t="17850" x="8232775" y="4249738"/>
          <p14:tracePt t="17854" x="8266113" y="4257675"/>
          <p14:tracePt t="17859" x="8318500" y="4265613"/>
          <p14:tracePt t="17862" x="8359775" y="4265613"/>
          <p14:tracePt t="17866" x="8402638" y="4275138"/>
          <p14:tracePt t="17870" x="8453438" y="4283075"/>
          <p14:tracePt t="17876" x="8496300" y="4283075"/>
          <p14:tracePt t="17878" x="8539163" y="4283075"/>
          <p14:tracePt t="17882" x="8572500" y="4291013"/>
          <p14:tracePt t="17886" x="8605838" y="4291013"/>
          <p14:tracePt t="17892" x="8648700" y="4291013"/>
          <p14:tracePt t="17894" x="8674100" y="4291013"/>
          <p14:tracePt t="17898" x="8709025" y="4291013"/>
          <p14:tracePt t="17902" x="8750300" y="4291013"/>
          <p14:tracePt t="17908" x="8785225" y="4291013"/>
          <p14:tracePt t="17910" x="8818563" y="4291013"/>
          <p14:tracePt t="17914" x="8843963" y="4291013"/>
          <p14:tracePt t="17918" x="8878888" y="4291013"/>
          <p14:tracePt t="17925" x="8921750" y="4291013"/>
          <p14:tracePt t="17926" x="8955088" y="4291013"/>
          <p14:tracePt t="17930" x="8997950" y="4291013"/>
          <p14:tracePt t="17935" x="9039225" y="4291013"/>
          <p14:tracePt t="17940" x="9074150" y="4283075"/>
          <p14:tracePt t="17942" x="9117013" y="4283075"/>
          <p14:tracePt t="17946" x="9150350" y="4275138"/>
          <p14:tracePt t="17950" x="9193213" y="4275138"/>
          <p14:tracePt t="17957" x="9226550" y="4275138"/>
          <p14:tracePt t="17958" x="9269413" y="4275138"/>
          <p14:tracePt t="17962" x="9302750" y="4265613"/>
          <p14:tracePt t="17965" x="9345613" y="4265613"/>
          <p14:tracePt t="17970" x="9388475" y="4265613"/>
          <p14:tracePt t="17976" x="9421813" y="4265613"/>
          <p14:tracePt t="17978" x="9464675" y="4265613"/>
          <p14:tracePt t="17982" x="9498013" y="4265613"/>
          <p14:tracePt t="17986" x="9540875" y="4265613"/>
          <p14:tracePt t="17991" x="9583738" y="4265613"/>
          <p14:tracePt t="17994" x="9609138" y="4265613"/>
          <p14:tracePt t="17998" x="9652000" y="4265613"/>
          <p14:tracePt t="18002" x="9702800" y="4265613"/>
          <p14:tracePt t="18008" x="9728200" y="4265613"/>
          <p14:tracePt t="18010" x="9771063" y="4265613"/>
          <p14:tracePt t="18014" x="9821863" y="4257675"/>
          <p14:tracePt t="18018" x="9864725" y="4257675"/>
          <p14:tracePt t="18024" x="9906000" y="4249738"/>
          <p14:tracePt t="18026" x="9956800" y="4240213"/>
          <p14:tracePt t="18030" x="9999663" y="4240213"/>
          <p14:tracePt t="18035" x="10042525" y="4240213"/>
          <p14:tracePt t="18040" x="10085388" y="4232275"/>
          <p14:tracePt t="18042" x="10136188" y="4232275"/>
          <p14:tracePt t="18046" x="10179050" y="4214813"/>
          <p14:tracePt t="18050" x="10220325" y="4214813"/>
          <p14:tracePt t="18055" x="10255250" y="4214813"/>
          <p14:tracePt t="18058" x="10298113" y="4214813"/>
          <p14:tracePt t="18062" x="10331450" y="4214813"/>
          <p14:tracePt t="18066" x="10364788" y="4214813"/>
          <p14:tracePt t="18070" x="10390188" y="4214813"/>
          <p14:tracePt t="18075" x="10425113" y="4214813"/>
          <p14:tracePt t="18078" x="10467975" y="4214813"/>
          <p14:tracePt t="18082" x="10509250" y="4214813"/>
          <p14:tracePt t="18086" x="10544175" y="4214813"/>
          <p14:tracePt t="18093" x="10620375" y="4214813"/>
          <p14:tracePt t="18099" x="10663238" y="4214813"/>
          <p14:tracePt t="18101" x="10704513" y="4214813"/>
          <p14:tracePt t="18108" x="10747375" y="4214813"/>
          <p14:tracePt t="18110" x="10790238" y="4214813"/>
          <p14:tracePt t="18114" x="10848975" y="4214813"/>
          <p14:tracePt t="18118" x="10891838" y="4214813"/>
          <p14:tracePt t="18125" x="10952163" y="4214813"/>
          <p14:tracePt t="18125" x="10993438" y="4214813"/>
          <p14:tracePt t="18130" x="11053763" y="4214813"/>
          <p14:tracePt t="18135" x="11096625" y="4214813"/>
          <p14:tracePt t="18138" x="11137900" y="4214813"/>
          <p14:tracePt t="18142" x="11163300" y="4214813"/>
          <p14:tracePt t="18146" x="11188700" y="4214813"/>
          <p14:tracePt t="18150" x="11198225" y="4214813"/>
          <p14:tracePt t="18154" x="11215688" y="4214813"/>
          <p14:tracePt t="18159" x="11223625" y="4214813"/>
          <p14:tracePt t="18163" x="11223625" y="4206875"/>
          <p14:tracePt t="18170" x="11231563" y="4206875"/>
          <p14:tracePt t="18178" x="11241088" y="4206875"/>
          <p14:tracePt t="18186" x="11249025" y="4206875"/>
          <p14:tracePt t="18194" x="11256963" y="4197350"/>
          <p14:tracePt t="18202" x="11266488" y="4197350"/>
          <p14:tracePt t="18214" x="11274425" y="4197350"/>
          <p14:tracePt t="18218" x="11282363" y="4197350"/>
          <p14:tracePt t="18225" x="11291888" y="4197350"/>
          <p14:tracePt t="18227" x="11307763" y="4197350"/>
          <p14:tracePt t="18230" x="11317288" y="4197350"/>
          <p14:tracePt t="18235" x="11333163" y="4189413"/>
          <p14:tracePt t="18241" x="11342688" y="4189413"/>
          <p14:tracePt t="18242" x="11350625" y="4181475"/>
          <p14:tracePt t="18246" x="11368088" y="4171950"/>
          <p14:tracePt t="18250" x="11385550" y="4164013"/>
          <p14:tracePt t="18257" x="11393488" y="4156075"/>
          <p14:tracePt t="18258" x="11401425" y="4156075"/>
          <p14:tracePt t="18262" x="11410950" y="4146550"/>
          <p14:tracePt t="18266" x="11418888" y="4146550"/>
          <p14:tracePt t="18270" x="11426825" y="4146550"/>
          <p14:tracePt t="18275" x="11444288" y="4138613"/>
          <p14:tracePt t="18282" x="11452225" y="4130675"/>
          <p14:tracePt t="18286" x="11469688" y="4130675"/>
          <p14:tracePt t="18292" x="11469688" y="4121150"/>
          <p14:tracePt t="18294" x="11477625" y="4113213"/>
          <p14:tracePt t="18298" x="11487150" y="4113213"/>
          <p14:tracePt t="18302" x="11495088" y="4113213"/>
          <p14:tracePt t="18308" x="11503025" y="4105275"/>
          <p14:tracePt t="18311" x="11512550" y="4105275"/>
          <p14:tracePt t="18315" x="11512550" y="4095750"/>
          <p14:tracePt t="18319" x="11520488" y="4095750"/>
          <p14:tracePt t="18325" x="11530013" y="4095750"/>
          <p14:tracePt t="18331" x="11537950" y="4087813"/>
          <p14:tracePt t="18335" x="11545888" y="4079875"/>
          <p14:tracePt t="18341" x="11555413" y="4079875"/>
          <p14:tracePt t="18343" x="11563350" y="4070350"/>
          <p14:tracePt t="18347" x="11580813" y="4062413"/>
          <p14:tracePt t="18351" x="11596688" y="4062413"/>
          <p14:tracePt t="18357" x="11606213" y="4052888"/>
          <p14:tracePt t="18359" x="11631613" y="4037013"/>
          <p14:tracePt t="18363" x="11647488" y="4019550"/>
          <p14:tracePt t="18368" x="11664950" y="4011613"/>
          <p14:tracePt t="18374" x="11690350" y="3994150"/>
          <p14:tracePt t="18375" x="11699875" y="3986213"/>
          <p14:tracePt t="18379" x="11715750" y="3986213"/>
          <p14:tracePt t="18383" x="11741150" y="3976688"/>
          <p14:tracePt t="18387" x="11750675" y="3968750"/>
          <p14:tracePt t="18392" x="11766550" y="3960813"/>
          <p14:tracePt t="18395" x="11776075" y="3951288"/>
          <p14:tracePt t="18399" x="11784013" y="3943350"/>
          <p14:tracePt t="18403" x="11791950" y="3943350"/>
          <p14:tracePt t="18409" x="11801475" y="3943350"/>
          <p14:tracePt t="18410" x="11809413" y="3943350"/>
          <p14:tracePt t="18415" x="11809413" y="3935413"/>
          <p14:tracePt t="18427" x="11801475" y="3935413"/>
          <p14:tracePt t="18431" x="11784013" y="3935413"/>
          <p14:tracePt t="18435" x="11776075" y="3943350"/>
          <p14:tracePt t="18441" x="11750675" y="3960813"/>
          <p14:tracePt t="18443" x="11733213" y="3960813"/>
          <p14:tracePt t="18447" x="11699875" y="3976688"/>
          <p14:tracePt t="18452" x="11674475" y="4002088"/>
          <p14:tracePt t="18457" x="11647488" y="4011613"/>
          <p14:tracePt t="18459" x="11631613" y="4019550"/>
          <p14:tracePt t="18463" x="11622088" y="4027488"/>
          <p14:tracePt t="18787" x="11639550" y="4027488"/>
          <p14:tracePt t="18792" x="11657013" y="4027488"/>
          <p14:tracePt t="18795" x="11682413" y="4027488"/>
          <p14:tracePt t="18798" x="11715750" y="4027488"/>
          <p14:tracePt t="18803" x="11741150" y="4027488"/>
          <p14:tracePt t="18808" x="11784013" y="4027488"/>
          <p14:tracePt t="18811" x="11818938" y="4019550"/>
          <p14:tracePt t="18815" x="11852275" y="4011613"/>
          <p14:tracePt t="18818" x="11895138" y="4002088"/>
          <p14:tracePt t="18825" x="11945938" y="3994150"/>
          <p14:tracePt t="18827" x="11988800" y="3986213"/>
          <p14:tracePt t="18831" x="12022138" y="3976688"/>
          <p14:tracePt t="18835" x="12065000" y="3968750"/>
          <p14:tracePt t="18841" x="12098338" y="3968750"/>
          <p14:tracePt t="18843" x="12133263" y="3960813"/>
          <p14:tracePt t="18847" x="12166600" y="3960813"/>
          <p14:tracePt t="19683" x="12004675" y="3629025"/>
          <p14:tracePt t="19686" x="11903075" y="3646488"/>
          <p14:tracePt t="19691" x="11791950" y="3671888"/>
          <p14:tracePt t="19695" x="11664950" y="3697288"/>
          <p14:tracePt t="19698" x="11545888" y="3705225"/>
          <p14:tracePt t="19702" x="11418888" y="3722688"/>
          <p14:tracePt t="19708" x="11282363" y="3730625"/>
          <p14:tracePt t="19711" x="11155363" y="3730625"/>
          <p14:tracePt t="19715" x="11010900" y="3738563"/>
          <p14:tracePt t="19719" x="10866438" y="3756025"/>
          <p14:tracePt t="19724" x="10747375" y="3756025"/>
          <p14:tracePt t="19727" x="10620375" y="3763963"/>
          <p14:tracePt t="19731" x="10493375" y="3763963"/>
          <p14:tracePt t="19734" x="10374313" y="3763963"/>
          <p14:tracePt t="19741" x="10280650" y="3763963"/>
          <p14:tracePt t="19743" x="10179050" y="3763963"/>
          <p14:tracePt t="19747" x="10075863" y="3763963"/>
          <p14:tracePt t="19751" x="9974263" y="3748088"/>
          <p14:tracePt t="19758" x="9880600" y="3738563"/>
          <p14:tracePt t="19758" x="9796463" y="3738563"/>
          <p14:tracePt t="19763" x="9710738" y="3738563"/>
          <p14:tracePt t="19768" x="9609138" y="3738563"/>
          <p14:tracePt t="19774" x="9523413" y="3730625"/>
          <p14:tracePt t="19775" x="9431338" y="3722688"/>
          <p14:tracePt t="19779" x="9345613" y="3705225"/>
          <p14:tracePt t="19783" x="9269413" y="3687763"/>
          <p14:tracePt t="19787" x="9183688" y="3662363"/>
          <p14:tracePt t="19792" x="9107488" y="3646488"/>
          <p14:tracePt t="19795" x="9031288" y="3611563"/>
          <p14:tracePt t="19799" x="8947150" y="3586163"/>
          <p14:tracePt t="19804" x="8869363" y="3568700"/>
          <p14:tracePt t="19808" x="8802688" y="3560763"/>
          <p14:tracePt t="19811" x="8724900" y="3535363"/>
          <p14:tracePt t="19815" x="8666163" y="3527425"/>
          <p14:tracePt t="19818" x="8605838" y="3502025"/>
          <p14:tracePt t="19826" x="8547100" y="3492500"/>
          <p14:tracePt t="19827" x="8496300" y="3475038"/>
          <p14:tracePt t="19831" x="8435975" y="3467100"/>
          <p14:tracePt t="19835" x="8394700" y="3459163"/>
          <p14:tracePt t="19841" x="8343900" y="3449638"/>
          <p14:tracePt t="19843" x="8301038" y="3449638"/>
          <p14:tracePt t="19847" x="8266113" y="3441700"/>
          <p14:tracePt t="19851" x="8232775" y="3441700"/>
          <p14:tracePt t="19857" x="8207375" y="3433763"/>
          <p14:tracePt t="19858" x="8174038" y="3433763"/>
          <p14:tracePt t="19863" x="8131175" y="3424238"/>
          <p14:tracePt t="19868" x="8096250" y="3424238"/>
          <p14:tracePt t="19873" x="8054975" y="3424238"/>
          <p14:tracePt t="19875" x="8012113" y="3424238"/>
          <p14:tracePt t="19879" x="7969250" y="3424238"/>
          <p14:tracePt t="19883" x="7926388" y="3424238"/>
          <p14:tracePt t="19887" x="7875588" y="3424238"/>
          <p14:tracePt t="19892" x="7832725" y="3424238"/>
          <p14:tracePt t="19895" x="7791450" y="3424238"/>
          <p14:tracePt t="19899" x="7731125" y="3424238"/>
          <p14:tracePt t="19903" x="7672388" y="3424238"/>
          <p14:tracePt t="19908" x="7612063" y="3424238"/>
          <p14:tracePt t="19911" x="7561263" y="3424238"/>
          <p14:tracePt t="19915" x="7510463" y="3433763"/>
          <p14:tracePt t="19919" x="7467600" y="3441700"/>
          <p14:tracePt t="19925" x="7426325" y="3441700"/>
          <p14:tracePt t="19927" x="7373938" y="3449638"/>
          <p14:tracePt t="19931" x="7340600" y="3459163"/>
          <p14:tracePt t="19934" x="7315200" y="3467100"/>
          <p14:tracePt t="19941" x="7264400" y="3467100"/>
          <p14:tracePt t="19943" x="7221538" y="3475038"/>
          <p14:tracePt t="19947" x="7170738" y="3492500"/>
          <p14:tracePt t="19951" x="7127875" y="3517900"/>
          <p14:tracePt t="19958" x="7077075" y="3535363"/>
          <p14:tracePt t="19959" x="7026275" y="3568700"/>
          <p14:tracePt t="19963" x="6975475" y="3594100"/>
          <p14:tracePt t="19968" x="6942138" y="3619500"/>
          <p14:tracePt t="19974" x="6907213" y="3654425"/>
          <p14:tracePt t="19975" x="6864350" y="3679825"/>
          <p14:tracePt t="19979" x="6831013" y="3697288"/>
          <p14:tracePt t="19983" x="6805613" y="3713163"/>
          <p14:tracePt t="19990" x="6780213" y="3738563"/>
          <p14:tracePt t="19991" x="6762750" y="3748088"/>
          <p14:tracePt t="19995" x="6745288" y="3756025"/>
          <p14:tracePt t="19999" x="6737350" y="3773488"/>
          <p14:tracePt t="20003" x="6729413" y="3790950"/>
          <p14:tracePt t="20008" x="6719888" y="3798888"/>
          <p14:tracePt t="20011" x="6719888" y="3816350"/>
          <p14:tracePt t="20015" x="6719888" y="3824288"/>
          <p14:tracePt t="20020" x="6719888" y="3832225"/>
          <p14:tracePt t="20024" x="6719888" y="3841750"/>
          <p14:tracePt t="20027" x="6729413" y="3857625"/>
          <p14:tracePt t="20031" x="6737350" y="3875088"/>
          <p14:tracePt t="20034" x="6754813" y="3900488"/>
          <p14:tracePt t="20041" x="6780213" y="3925888"/>
          <p14:tracePt t="20043" x="6805613" y="3951288"/>
          <p14:tracePt t="20047" x="6823075" y="3976688"/>
          <p14:tracePt t="20051" x="6864350" y="4011613"/>
          <p14:tracePt t="20057" x="6915150" y="4044950"/>
          <p14:tracePt t="20059" x="6967538" y="4070350"/>
          <p14:tracePt t="20063" x="7026275" y="4105275"/>
          <p14:tracePt t="20068" x="7085013" y="4138613"/>
          <p14:tracePt t="20074" x="7162800" y="4156075"/>
          <p14:tracePt t="20075" x="7239000" y="4189413"/>
          <p14:tracePt t="20079" x="7315200" y="4197350"/>
          <p14:tracePt t="20085" x="7400925" y="4224338"/>
          <p14:tracePt t="20087" x="7485063" y="4240213"/>
          <p14:tracePt t="20093" x="7561263" y="4257675"/>
          <p14:tracePt t="20095" x="7621588" y="4275138"/>
          <p14:tracePt t="20098" x="7680325" y="4275138"/>
          <p14:tracePt t="20103" x="7740650" y="4283075"/>
          <p14:tracePt t="20107" x="7799388" y="4283075"/>
          <p14:tracePt t="20111" x="7859713" y="4283075"/>
          <p14:tracePt t="20115" x="7910513" y="4283075"/>
          <p14:tracePt t="20119" x="7969250" y="4283075"/>
          <p14:tracePt t="20125" x="8029575" y="4283075"/>
          <p14:tracePt t="20127" x="8088313" y="4291013"/>
          <p14:tracePt t="20131" x="8147050" y="4291013"/>
          <p14:tracePt t="20134" x="8189913" y="4300538"/>
          <p14:tracePt t="20141" x="8250238" y="4300538"/>
          <p14:tracePt t="20143" x="8291513" y="4300538"/>
          <p14:tracePt t="20148" x="8326438" y="4300538"/>
          <p14:tracePt t="20151" x="8359775" y="4300538"/>
          <p14:tracePt t="20157" x="8394700" y="4300538"/>
          <p14:tracePt t="20159" x="8410575" y="4291013"/>
          <p14:tracePt t="20163" x="8445500" y="4283075"/>
          <p14:tracePt t="20168" x="8470900" y="4265613"/>
          <p14:tracePt t="20173" x="8488363" y="4249738"/>
          <p14:tracePt t="20175" x="8496300" y="4232275"/>
          <p14:tracePt t="20179" x="8513763" y="4214813"/>
          <p14:tracePt t="20183" x="8521700" y="4206875"/>
          <p14:tracePt t="20187" x="8529638" y="4189413"/>
          <p14:tracePt t="20192" x="8539163" y="4171950"/>
          <p14:tracePt t="20195" x="8547100" y="4164013"/>
          <p14:tracePt t="20199" x="8547100" y="4146550"/>
          <p14:tracePt t="20203" x="8547100" y="4121150"/>
          <p14:tracePt t="20208" x="8547100" y="4105275"/>
          <p14:tracePt t="20212" x="8547100" y="4070350"/>
          <p14:tracePt t="20215" x="8529638" y="4044950"/>
          <p14:tracePt t="20219" x="8513763" y="4002088"/>
          <p14:tracePt t="20224" x="8488363" y="3960813"/>
          <p14:tracePt t="20227" x="8453438" y="3917950"/>
          <p14:tracePt t="20231" x="8410575" y="3867150"/>
          <p14:tracePt t="20236" x="8385175" y="3816350"/>
          <p14:tracePt t="20241" x="8334375" y="3763963"/>
          <p14:tracePt t="20244" x="8291513" y="3713163"/>
          <p14:tracePt t="20248" x="8240713" y="3671888"/>
          <p14:tracePt t="20252" x="8189913" y="3629025"/>
          <p14:tracePt t="20258" x="8139113" y="3586163"/>
          <p14:tracePt t="20260" x="8088313" y="3543300"/>
          <p14:tracePt t="20264" x="8037513" y="3517900"/>
          <p14:tracePt t="20268" x="7986713" y="3502025"/>
          <p14:tracePt t="20274" x="7951788" y="3467100"/>
          <p14:tracePt t="20276" x="7900988" y="3459163"/>
          <p14:tracePt t="20280" x="7859713" y="3441700"/>
          <p14:tracePt t="20284" x="7807325" y="3433763"/>
          <p14:tracePt t="20291" x="7766050" y="3424238"/>
          <p14:tracePt t="20293" x="7731125" y="3424238"/>
          <p14:tracePt t="20296" x="7688263" y="3424238"/>
          <p14:tracePt t="20301" x="7646988" y="3424238"/>
          <p14:tracePt t="20305" x="7612063" y="3424238"/>
          <p14:tracePt t="20308" x="7570788" y="3424238"/>
          <p14:tracePt t="20312" x="7527925" y="3433763"/>
          <p14:tracePt t="20316" x="7477125" y="3449638"/>
          <p14:tracePt t="20320" x="7434263" y="3459163"/>
          <p14:tracePt t="20324" x="7383463" y="3492500"/>
          <p14:tracePt t="20328" x="7332663" y="3517900"/>
          <p14:tracePt t="20332" x="7272338" y="3552825"/>
          <p14:tracePt t="20336" x="7204075" y="3594100"/>
          <p14:tracePt t="20342" x="7145338" y="3636963"/>
          <p14:tracePt t="20344" x="7094538" y="3679825"/>
          <p14:tracePt t="20348" x="7034213" y="3730625"/>
          <p14:tracePt t="20352" x="6983413" y="3773488"/>
          <p14:tracePt t="20359" x="6958013" y="3824288"/>
          <p14:tracePt t="20359" x="6932613" y="3857625"/>
          <p14:tracePt t="20364" x="6899275" y="3892550"/>
          <p14:tracePt t="20368" x="6881813" y="3943350"/>
          <p14:tracePt t="20374" x="6856413" y="3976688"/>
          <p14:tracePt t="20376" x="6848475" y="4027488"/>
          <p14:tracePt t="20380" x="6831013" y="4070350"/>
          <p14:tracePt t="20384" x="6823075" y="4121150"/>
          <p14:tracePt t="20390" x="6805613" y="4164013"/>
          <p14:tracePt t="20392" x="6805613" y="4224338"/>
          <p14:tracePt t="20396" x="6805613" y="4265613"/>
          <p14:tracePt t="20401" x="6813550" y="4316413"/>
          <p14:tracePt t="20404" x="6823075" y="4376738"/>
          <p14:tracePt t="20408" x="6838950" y="4419600"/>
          <p14:tracePt t="20412" x="6856413" y="4452938"/>
          <p14:tracePt t="20416" x="6881813" y="4495800"/>
          <p14:tracePt t="20420" x="6924675" y="4529138"/>
          <p14:tracePt t="20425" x="6958013" y="4546600"/>
          <p14:tracePt t="20428" x="7008813" y="4572000"/>
          <p14:tracePt t="20432" x="7051675" y="4589463"/>
          <p14:tracePt t="20436" x="7112000" y="4597400"/>
          <p14:tracePt t="20442" x="7170738" y="4605338"/>
          <p14:tracePt t="20444" x="7246938" y="4614863"/>
          <p14:tracePt t="20448" x="7332663" y="4614863"/>
          <p14:tracePt t="20452" x="7416800" y="4614863"/>
          <p14:tracePt t="20457" x="7518400" y="4630738"/>
          <p14:tracePt t="20460" x="7612063" y="4630738"/>
          <p14:tracePt t="20464" x="7715250" y="4630738"/>
          <p14:tracePt t="20468" x="7824788" y="4630738"/>
          <p14:tracePt t="20474" x="7926388" y="4640263"/>
          <p14:tracePt t="20476" x="8029575" y="4640263"/>
          <p14:tracePt t="20480" x="8121650" y="4640263"/>
          <p14:tracePt t="20484" x="8224838" y="4640263"/>
          <p14:tracePt t="20490" x="8308975" y="4640263"/>
          <p14:tracePt t="20492" x="8394700" y="4648200"/>
          <p14:tracePt t="20496" x="8488363" y="4665663"/>
          <p14:tracePt t="20501" x="8572500" y="4673600"/>
          <p14:tracePt t="20507" x="8640763" y="4673600"/>
          <p14:tracePt t="20508" x="8699500" y="4673600"/>
          <p14:tracePt t="20512" x="8759825" y="4673600"/>
          <p14:tracePt t="20516" x="8818563" y="4683125"/>
          <p14:tracePt t="20520" x="8861425" y="4683125"/>
          <p14:tracePt t="20525" x="8894763" y="4691063"/>
          <p14:tracePt t="20528" x="8921750" y="4691063"/>
          <p14:tracePt t="20532" x="8955088" y="4691063"/>
          <p14:tracePt t="20536" x="8988425" y="4691063"/>
          <p14:tracePt t="20541" x="9013825" y="4683125"/>
          <p14:tracePt t="20544" x="9039225" y="4673600"/>
          <p14:tracePt t="20548" x="9048750" y="4665663"/>
          <p14:tracePt t="20551" x="9074150" y="4665663"/>
          <p14:tracePt t="20558" x="9091613" y="4665663"/>
          <p14:tracePt t="20560" x="9099550" y="4665663"/>
          <p14:tracePt t="20564" x="9124950" y="4657725"/>
          <p14:tracePt t="20568" x="9142413" y="4640263"/>
          <p14:tracePt t="20574" x="9150350" y="4630738"/>
          <p14:tracePt t="20576" x="9167813" y="4614863"/>
          <p14:tracePt t="20580" x="9175750" y="4605338"/>
          <p14:tracePt t="20584" x="9193213" y="4597400"/>
          <p14:tracePt t="20591" x="9193213" y="4589463"/>
          <p14:tracePt t="20596" x="9201150" y="4579938"/>
          <p14:tracePt t="20608" x="9201150" y="4572000"/>
          <p14:tracePt t="20612" x="9201150" y="4564063"/>
          <p14:tracePt t="20621" x="9201150" y="4554538"/>
          <p14:tracePt t="20624" x="9201150" y="4546600"/>
          <p14:tracePt t="20628" x="9201150" y="4538663"/>
          <p14:tracePt t="20632" x="9201150" y="4529138"/>
          <p14:tracePt t="20636" x="9201150" y="4521200"/>
          <p14:tracePt t="20644" x="9201150" y="4513263"/>
          <p14:tracePt t="20648" x="9201150" y="4503738"/>
          <p14:tracePt t="20652" x="9201150" y="4495800"/>
          <p14:tracePt t="20657" x="9201150" y="4486275"/>
          <p14:tracePt t="20660" x="9201150" y="4470400"/>
          <p14:tracePt t="20664" x="9209088" y="4460875"/>
          <p14:tracePt t="20668" x="9226550" y="4445000"/>
          <p14:tracePt t="20674" x="9236075" y="4427538"/>
          <p14:tracePt t="20676" x="9251950" y="4402138"/>
          <p14:tracePt t="20680" x="9269413" y="4376738"/>
          <p14:tracePt t="20684" x="9286875" y="4341813"/>
          <p14:tracePt t="20691" x="9302750" y="4325938"/>
          <p14:tracePt t="20692" x="9320213" y="4300538"/>
          <p14:tracePt t="20696" x="9337675" y="4275138"/>
          <p14:tracePt t="20701" x="9353550" y="4249738"/>
          <p14:tracePt t="20706" x="9371013" y="4224338"/>
          <p14:tracePt t="20708" x="9380538" y="4206875"/>
          <p14:tracePt t="20712" x="9388475" y="4197350"/>
          <p14:tracePt t="20716" x="9396413" y="4181475"/>
          <p14:tracePt t="20724" x="9405938" y="4171950"/>
          <p14:tracePt t="20728" x="9405938" y="4164013"/>
          <p14:tracePt t="20736" x="9413875" y="4156075"/>
          <p14:tracePt t="20741" x="9421813" y="4146550"/>
          <p14:tracePt t="20744" x="9421813" y="4138613"/>
          <p14:tracePt t="20752" x="9431338" y="4121150"/>
          <p14:tracePt t="20757" x="9439275" y="4113213"/>
          <p14:tracePt t="20764" x="9447213" y="4105275"/>
          <p14:tracePt t="20773" x="9447213" y="4095750"/>
          <p14:tracePt t="20780" x="9456738" y="4095750"/>
          <p14:tracePt t="20784" x="9456738" y="4087813"/>
          <p14:tracePt t="20791" x="9464675" y="4087813"/>
          <p14:tracePt t="20792" x="9464675" y="4079875"/>
          <p14:tracePt t="20796" x="9464675" y="4070350"/>
          <p14:tracePt t="20808" x="9472613" y="4062413"/>
          <p14:tracePt t="20816" x="9472613" y="4052888"/>
          <p14:tracePt t="20820" x="9482138" y="4052888"/>
          <p14:tracePt t="20828" x="9482138" y="4044950"/>
          <p14:tracePt t="20832" x="9490075" y="4044950"/>
          <p14:tracePt t="22589" x="9490075" y="4062413"/>
          <p14:tracePt t="22593" x="9490075" y="4079875"/>
          <p14:tracePt t="22597" x="9507538" y="4087813"/>
          <p14:tracePt t="22601" x="9507538" y="4105275"/>
          <p14:tracePt t="22608" x="9515475" y="4113213"/>
          <p14:tracePt t="22608" x="9523413" y="4113213"/>
          <p14:tracePt t="22613" x="9532938" y="4121150"/>
          <p14:tracePt t="22617" x="9532938" y="4130675"/>
          <p14:tracePt t="22624" x="9532938" y="4138613"/>
          <p14:tracePt t="22634" x="9540875" y="4138613"/>
          <p14:tracePt t="22640" x="9540875" y="4146550"/>
          <p14:tracePt t="22645" x="9550400" y="4156075"/>
          <p14:tracePt t="22665" x="9550400" y="4164013"/>
          <p14:tracePt t="22669" x="9558338" y="4164013"/>
          <p14:tracePt t="22677" x="9558338" y="4171950"/>
          <p14:tracePt t="22905" x="9566275" y="4181475"/>
          <p14:tracePt t="22993" x="9583738" y="4181475"/>
          <p14:tracePt t="22997" x="9601200" y="4181475"/>
          <p14:tracePt t="23000" x="9609138" y="4181475"/>
          <p14:tracePt t="23007" x="9626600" y="4181475"/>
          <p14:tracePt t="23009" x="9634538" y="4181475"/>
          <p14:tracePt t="23013" x="9652000" y="4181475"/>
          <p14:tracePt t="23017" x="9667875" y="4181475"/>
          <p14:tracePt t="23023" x="9685338" y="4181475"/>
          <p14:tracePt t="23025" x="9702800" y="4181475"/>
          <p14:tracePt t="23029" x="9728200" y="4181475"/>
          <p14:tracePt t="23034" x="9736138" y="4181475"/>
          <p14:tracePt t="23037" x="9761538" y="4181475"/>
          <p14:tracePt t="23041" x="9771063" y="4181475"/>
          <p14:tracePt t="23045" x="9786938" y="4181475"/>
          <p14:tracePt t="23049" x="9804400" y="4181475"/>
          <p14:tracePt t="23053" x="9812338" y="4181475"/>
          <p14:tracePt t="23057" x="9839325" y="4181475"/>
          <p14:tracePt t="23061" x="9847263" y="4181475"/>
          <p14:tracePt t="23065" x="9864725" y="4181475"/>
          <p14:tracePt t="23070" x="9890125" y="4181475"/>
          <p14:tracePt t="23073" x="9898063" y="4181475"/>
          <p14:tracePt t="23077" x="9915525" y="4189413"/>
          <p14:tracePt t="23081" x="9931400" y="4189413"/>
          <p14:tracePt t="23085" x="9940925" y="4189413"/>
          <p14:tracePt t="23091" x="9948863" y="4189413"/>
          <p14:tracePt t="23093" x="9966325" y="4189413"/>
          <p14:tracePt t="23100" x="9983788" y="4189413"/>
          <p14:tracePt t="23106" x="9991725" y="4189413"/>
          <p14:tracePt t="23113" x="10009188" y="4197350"/>
          <p14:tracePt t="23117" x="10017125" y="4197350"/>
          <p14:tracePt t="23125" x="10025063" y="4197350"/>
          <p14:tracePt t="23129" x="10034588" y="4197350"/>
          <p14:tracePt t="23140" x="10042525" y="4197350"/>
          <p14:tracePt t="23141" x="10050463" y="4197350"/>
          <p14:tracePt t="23145" x="10059988" y="4197350"/>
          <p14:tracePt t="23153" x="10067925" y="4197350"/>
          <p14:tracePt t="23157" x="10075863" y="4197350"/>
          <p14:tracePt t="23165" x="10093325" y="4206875"/>
          <p14:tracePt t="23169" x="10101263" y="4206875"/>
          <p14:tracePt t="23174" x="10110788" y="4206875"/>
          <p14:tracePt t="23177" x="10118725" y="4206875"/>
          <p14:tracePt t="23181" x="10126663" y="4206875"/>
          <p14:tracePt t="23185" x="10136188" y="4206875"/>
          <p14:tracePt t="23190" x="10144125" y="4214813"/>
          <p14:tracePt t="23193" x="10153650" y="4214813"/>
          <p14:tracePt t="23197" x="10161588" y="4214813"/>
          <p14:tracePt t="23200" x="10169525" y="4214813"/>
          <p14:tracePt t="23206" x="10179050" y="4214813"/>
          <p14:tracePt t="23209" x="10194925" y="4214813"/>
          <p14:tracePt t="23213" x="10204450" y="4214813"/>
          <p14:tracePt t="23217" x="10212388" y="4214813"/>
          <p14:tracePt t="23223" x="10229850" y="4224338"/>
          <p14:tracePt t="23225" x="10237788" y="4224338"/>
          <p14:tracePt t="23229" x="10263188" y="4224338"/>
          <p14:tracePt t="23234" x="10288588" y="4232275"/>
          <p14:tracePt t="23240" x="10331450" y="4240213"/>
          <p14:tracePt t="23245" x="10348913" y="4240213"/>
          <p14:tracePt t="23249" x="10382250" y="4240213"/>
          <p14:tracePt t="23253" x="10399713" y="4240213"/>
          <p14:tracePt t="23258" x="10425113" y="4249738"/>
          <p14:tracePt t="23261" x="10458450" y="4257675"/>
          <p14:tracePt t="23265" x="10493375" y="4265613"/>
          <p14:tracePt t="23269" x="10526713" y="4265613"/>
          <p14:tracePt t="23274" x="10552113" y="4275138"/>
          <p14:tracePt t="23277" x="10585450" y="4275138"/>
          <p14:tracePt t="23281" x="10620375" y="4283075"/>
          <p14:tracePt t="23285" x="10653713" y="4283075"/>
          <p14:tracePt t="23290" x="10679113" y="4283075"/>
          <p14:tracePt t="23293" x="10704513" y="4283075"/>
          <p14:tracePt t="23297" x="10739438" y="4283075"/>
          <p14:tracePt t="23301" x="10756900" y="4283075"/>
          <p14:tracePt t="23308" x="10790238" y="4283075"/>
          <p14:tracePt t="23308" x="10815638" y="4283075"/>
          <p14:tracePt t="23313" x="10841038" y="4283075"/>
          <p14:tracePt t="23317" x="10858500" y="4283075"/>
          <p14:tracePt t="23324" x="10883900" y="4283075"/>
          <p14:tracePt t="23324" x="10909300" y="4283075"/>
          <p14:tracePt t="23329" x="10917238" y="4283075"/>
          <p14:tracePt t="23334" x="10942638" y="4283075"/>
          <p14:tracePt t="23340" x="10968038" y="4283075"/>
          <p14:tracePt t="23341" x="10977563" y="4283075"/>
          <p14:tracePt t="23345" x="10993438" y="4283075"/>
          <p14:tracePt t="23349" x="11010900" y="4283075"/>
          <p14:tracePt t="23353" x="11028363" y="4283075"/>
          <p14:tracePt t="23357" x="11053763" y="4283075"/>
          <p14:tracePt t="23361" x="11071225" y="4283075"/>
          <p14:tracePt t="23365" x="11087100" y="4283075"/>
          <p14:tracePt t="23371" x="11112500" y="4283075"/>
          <p14:tracePt t="23373" x="11129963" y="4283075"/>
          <p14:tracePt t="23377" x="11147425" y="4291013"/>
          <p14:tracePt t="23381" x="11163300" y="4291013"/>
          <p14:tracePt t="23385" x="11172825" y="4291013"/>
          <p14:tracePt t="23390" x="11188700" y="4291013"/>
          <p14:tracePt t="23393" x="11198225" y="4291013"/>
          <p14:tracePt t="23397" x="11206163" y="4291013"/>
          <p14:tracePt t="23400" x="11215688" y="4291013"/>
          <p14:tracePt t="23407" x="11223625" y="4291013"/>
          <p14:tracePt t="23409" x="11241088" y="4291013"/>
          <p14:tracePt t="23413" x="11256963" y="4291013"/>
          <p14:tracePt t="23417" x="11274425" y="4291013"/>
          <p14:tracePt t="23423" x="11299825" y="4291013"/>
          <p14:tracePt t="23425" x="11325225" y="4291013"/>
          <p14:tracePt t="23429" x="11342688" y="4291013"/>
          <p14:tracePt t="23434" x="11376025" y="4291013"/>
          <p14:tracePt t="23439" x="11410950" y="4291013"/>
          <p14:tracePt t="23441" x="11436350" y="4291013"/>
          <p14:tracePt t="23445" x="11469688" y="4291013"/>
          <p14:tracePt t="23449" x="11503025" y="4291013"/>
          <p14:tracePt t="23453" x="11537950" y="4283075"/>
          <p14:tracePt t="23457" x="11555413" y="4283075"/>
          <p14:tracePt t="23461" x="11580813" y="4275138"/>
          <p14:tracePt t="23465" x="11614150" y="4265613"/>
          <p14:tracePt t="23469" x="11639550" y="4265613"/>
          <p14:tracePt t="23474" x="11657013" y="4257675"/>
          <p14:tracePt t="23477" x="11690350" y="4257675"/>
          <p14:tracePt t="23481" x="11715750" y="4257675"/>
          <p14:tracePt t="23485" x="11750675" y="4249738"/>
          <p14:tracePt t="23490" x="11766550" y="4240213"/>
          <p14:tracePt t="23493" x="11791950" y="4240213"/>
          <p14:tracePt t="23497" x="11818938" y="4232275"/>
          <p14:tracePt t="23500" x="11844338" y="4224338"/>
          <p14:tracePt t="23507" x="11860213" y="4224338"/>
          <p14:tracePt t="23509" x="11885613" y="4214813"/>
          <p14:tracePt t="23513" x="11911013" y="4214813"/>
          <p14:tracePt t="23517" x="11936413" y="4206875"/>
          <p14:tracePt t="23524" x="11953875" y="4206875"/>
          <p14:tracePt t="23525" x="11971338" y="4197350"/>
          <p14:tracePt t="23529" x="11996738" y="4189413"/>
          <p14:tracePt t="23534" x="12014200" y="4181475"/>
          <p14:tracePt t="23540" x="12039600" y="4164013"/>
          <p14:tracePt t="23541" x="12065000" y="4164013"/>
          <p14:tracePt t="23545" x="12098338" y="4156075"/>
          <p14:tracePt t="23549" x="12123738" y="4138613"/>
          <p14:tracePt t="23553" x="12141200" y="4138613"/>
          <p14:tracePt t="23558" x="12166600" y="4121150"/>
          <p14:tracePt t="24530" x="12072938" y="3824288"/>
          <p14:tracePt t="24534" x="11953875" y="3857625"/>
          <p14:tracePt t="24541" x="11834813" y="3900488"/>
          <p14:tracePt t="24542" x="11707813" y="3935413"/>
          <p14:tracePt t="24546" x="11580813" y="3986213"/>
          <p14:tracePt t="24550" x="11444288" y="4019550"/>
          <p14:tracePt t="24556" x="11299825" y="4070350"/>
          <p14:tracePt t="24558" x="11172825" y="4113213"/>
          <p14:tracePt t="24562" x="11028363" y="4156075"/>
          <p14:tracePt t="24567" x="10883900" y="4189413"/>
          <p14:tracePt t="24570" x="10739438" y="4224338"/>
          <p14:tracePt t="24574" x="10569575" y="4275138"/>
          <p14:tracePt t="24578" x="10425113" y="4308475"/>
          <p14:tracePt t="24582" x="10263188" y="4351338"/>
          <p14:tracePt t="24588" x="10118725" y="4376738"/>
          <p14:tracePt t="24591" x="9956800" y="4410075"/>
          <p14:tracePt t="24594" x="9771063" y="4435475"/>
          <p14:tracePt t="24598" x="9601200" y="4478338"/>
          <p14:tracePt t="24602" x="9439275" y="4503738"/>
          <p14:tracePt t="24607" x="9294813" y="4513263"/>
          <p14:tracePt t="24610" x="9150350" y="4538663"/>
          <p14:tracePt t="24614" x="9039225" y="4564063"/>
          <p14:tracePt t="24617" x="8921750" y="4597400"/>
          <p14:tracePt t="24624" x="8818563" y="4630738"/>
          <p14:tracePt t="24626" x="8716963" y="4648200"/>
          <p14:tracePt t="24630" x="8632825" y="4673600"/>
          <p14:tracePt t="24633" x="8529638" y="4699000"/>
          <p14:tracePt t="24641" x="8435975" y="4716463"/>
          <p14:tracePt t="24641" x="8369300" y="4741863"/>
          <p14:tracePt t="24646" x="8275638" y="4749800"/>
          <p14:tracePt t="24650" x="8207375" y="4775200"/>
          <p14:tracePt t="24656" x="8139113" y="4792663"/>
          <p14:tracePt t="24657" x="8070850" y="4802188"/>
          <p14:tracePt t="24662" x="8012113" y="4802188"/>
          <p14:tracePt t="24667" x="7969250" y="4810125"/>
          <p14:tracePt t="24674" x="7875588" y="4810125"/>
          <p14:tracePt t="24678" x="7850188" y="4810125"/>
          <p14:tracePt t="24682" x="7824788" y="4810125"/>
          <p14:tracePt t="24687" x="7791450" y="4810125"/>
          <p14:tracePt t="24690" x="7766050" y="4810125"/>
          <p14:tracePt t="24694" x="7740650" y="4810125"/>
          <p14:tracePt t="24698" x="7715250" y="4810125"/>
          <p14:tracePt t="24702" x="7688263" y="4810125"/>
          <p14:tracePt t="24707" x="7672388" y="4810125"/>
          <p14:tracePt t="24710" x="7646988" y="4810125"/>
          <p14:tracePt t="24714" x="7621588" y="4802188"/>
          <p14:tracePt t="24718" x="7596188" y="4802188"/>
          <p14:tracePt t="24724" x="7578725" y="4802188"/>
          <p14:tracePt t="24726" x="7561263" y="4792663"/>
          <p14:tracePt t="24730" x="7535863" y="4784725"/>
          <p14:tracePt t="24734" x="7527925" y="4784725"/>
          <p14:tracePt t="24740" x="7502525" y="4775200"/>
          <p14:tracePt t="24742" x="7485063" y="4767263"/>
          <p14:tracePt t="24746" x="7477125" y="4767263"/>
          <p14:tracePt t="24750" x="7451725" y="4759325"/>
          <p14:tracePt t="24756" x="7434263" y="4759325"/>
          <p14:tracePt t="24758" x="7416800" y="4749800"/>
          <p14:tracePt t="24762" x="7391400" y="4741863"/>
          <p14:tracePt t="24767" x="7366000" y="4724400"/>
          <p14:tracePt t="24772" x="7340600" y="4716463"/>
          <p14:tracePt t="24775" x="7307263" y="4699000"/>
          <p14:tracePt t="24778" x="7264400" y="4683125"/>
          <p14:tracePt t="24782" x="7213600" y="4665663"/>
          <p14:tracePt t="24786" x="7162800" y="4648200"/>
          <p14:tracePt t="24791" x="7102475" y="4622800"/>
          <p14:tracePt t="24794" x="7043738" y="4605338"/>
          <p14:tracePt t="24798" x="6983413" y="4579938"/>
          <p14:tracePt t="24802" x="6907213" y="4564063"/>
          <p14:tracePt t="24807" x="6831013" y="4538663"/>
          <p14:tracePt t="24810" x="6770688" y="4521200"/>
          <p14:tracePt t="24814" x="6694488" y="4513263"/>
          <p14:tracePt t="24818" x="6635750" y="4486275"/>
          <p14:tracePt t="24823" x="6592888" y="4478338"/>
          <p14:tracePt t="24826" x="6542088" y="4470400"/>
          <p14:tracePt t="24830" x="6499225" y="4460875"/>
          <p14:tracePt t="24834" x="6448425" y="4452938"/>
          <p14:tracePt t="24841" x="6423025" y="4452938"/>
          <p14:tracePt t="24842" x="6389688" y="4452938"/>
          <p14:tracePt t="24846" x="6354763" y="4452938"/>
          <p14:tracePt t="24850" x="6321425" y="4452938"/>
          <p14:tracePt t="24856" x="6303963" y="4460875"/>
          <p14:tracePt t="24858" x="6270625" y="4460875"/>
          <p14:tracePt t="24862" x="6245225" y="4470400"/>
          <p14:tracePt t="24867" x="6219825" y="4486275"/>
          <p14:tracePt t="24873" x="6202363" y="4495800"/>
          <p14:tracePt t="24874" x="6176963" y="4513263"/>
          <p14:tracePt t="24878" x="6159500" y="4529138"/>
          <p14:tracePt t="24882" x="6142038" y="4554538"/>
          <p14:tracePt t="24887" x="6134100" y="4579938"/>
          <p14:tracePt t="24891" x="6134100" y="4614863"/>
          <p14:tracePt t="24894" x="6126163" y="4630738"/>
          <p14:tracePt t="24898" x="6116638" y="4665663"/>
          <p14:tracePt t="24902" x="6116638" y="4699000"/>
          <p14:tracePt t="24907" x="6116638" y="4733925"/>
          <p14:tracePt t="24910" x="6116638" y="4775200"/>
          <p14:tracePt t="24914" x="6126163" y="4810125"/>
          <p14:tracePt t="24918" x="6142038" y="4843463"/>
          <p14:tracePt t="24924" x="6176963" y="4894263"/>
          <p14:tracePt t="24926" x="6202363" y="4929188"/>
          <p14:tracePt t="24930" x="6235700" y="4979988"/>
          <p14:tracePt t="24934" x="6286500" y="5030788"/>
          <p14:tracePt t="24940" x="6338888" y="5081588"/>
          <p14:tracePt t="24942" x="6397625" y="5124450"/>
          <p14:tracePt t="24946" x="6465888" y="5167313"/>
          <p14:tracePt t="24950" x="6524625" y="5200650"/>
          <p14:tracePt t="24958" x="6669088" y="5260975"/>
          <p14:tracePt t="24962" x="6754813" y="5286375"/>
          <p14:tracePt t="24966" x="6838950" y="5311775"/>
          <p14:tracePt t="24973" x="6932613" y="5319713"/>
          <p14:tracePt t="24974" x="7026275" y="5327650"/>
          <p14:tracePt t="24978" x="7112000" y="5327650"/>
          <p14:tracePt t="24982" x="7213600" y="5327650"/>
          <p14:tracePt t="24989" x="7315200" y="5327650"/>
          <p14:tracePt t="24990" x="7400925" y="5327650"/>
          <p14:tracePt t="24994" x="7510463" y="5327650"/>
          <p14:tracePt t="24998" x="7621588" y="5327650"/>
          <p14:tracePt t="25002" x="7723188" y="5327650"/>
          <p14:tracePt t="25007" x="7824788" y="5327650"/>
          <p14:tracePt t="25010" x="7893050" y="5327650"/>
          <p14:tracePt t="25014" x="7969250" y="5327650"/>
          <p14:tracePt t="25018" x="8020050" y="5327650"/>
          <p14:tracePt t="25023" x="8070850" y="5319713"/>
          <p14:tracePt t="25026" x="8105775" y="5311775"/>
          <p14:tracePt t="25030" x="8139113" y="5294313"/>
          <p14:tracePt t="25033" x="8164513" y="5286375"/>
          <p14:tracePt t="25041" x="8174038" y="5268913"/>
          <p14:tracePt t="25041" x="8189913" y="5251450"/>
          <p14:tracePt t="25046" x="8207375" y="5243513"/>
          <p14:tracePt t="25050" x="8215313" y="5235575"/>
          <p14:tracePt t="25057" x="8215313" y="5226050"/>
          <p14:tracePt t="25057" x="8224838" y="5208588"/>
          <p14:tracePt t="25062" x="8232775" y="5200650"/>
          <p14:tracePt t="25067" x="8232775" y="5192713"/>
          <p14:tracePt t="25074" x="8240713" y="5175250"/>
          <p14:tracePt t="25078" x="8240713" y="5149850"/>
          <p14:tracePt t="25082" x="8240713" y="5141913"/>
          <p14:tracePt t="25086" x="8240713" y="5116513"/>
          <p14:tracePt t="25092" x="8232775" y="5091113"/>
          <p14:tracePt t="25094" x="8224838" y="5073650"/>
          <p14:tracePt t="25098" x="8215313" y="5038725"/>
          <p14:tracePt t="25102" x="8207375" y="5013325"/>
          <p14:tracePt t="25107" x="8199438" y="4972050"/>
          <p14:tracePt t="25110" x="8181975" y="4937125"/>
          <p14:tracePt t="25118" x="8139113" y="4860925"/>
          <p14:tracePt t="25125" x="8105775" y="4818063"/>
          <p14:tracePt t="25130" x="8088313" y="4792663"/>
          <p14:tracePt t="25134" x="8070850" y="4775200"/>
          <p14:tracePt t="25141" x="8070850" y="4767263"/>
          <p14:tracePt t="25142" x="8054975" y="4759325"/>
          <p14:tracePt t="25146" x="8045450" y="4749800"/>
          <p14:tracePt t="25157" x="8045450" y="4741863"/>
          <p14:tracePt t="25162" x="8037513" y="4741863"/>
          <p14:tracePt t="25167" x="8029575" y="4741863"/>
          <p14:tracePt t="25182" x="8020050" y="4741863"/>
          <p14:tracePt t="25194" x="8012113" y="4741863"/>
          <p14:tracePt t="25206" x="8004175" y="4741863"/>
          <p14:tracePt t="25214" x="7994650" y="4741863"/>
          <p14:tracePt t="25218" x="7986713" y="4741863"/>
          <p14:tracePt t="25226" x="7977188" y="4741863"/>
          <p14:tracePt t="25230" x="7977188" y="4749800"/>
          <p14:tracePt t="25239" x="7977188" y="4759325"/>
          <p14:tracePt t="25242" x="7977188" y="4767263"/>
          <p14:tracePt t="25246" x="7977188" y="4775200"/>
          <p14:tracePt t="25250" x="7977188" y="4784725"/>
          <p14:tracePt t="25256" x="7977188" y="4802188"/>
          <p14:tracePt t="25258" x="7977188" y="4810125"/>
          <p14:tracePt t="25262" x="7977188" y="4818063"/>
          <p14:tracePt t="25266" x="7986713" y="4835525"/>
          <p14:tracePt t="25273" x="7994650" y="4843463"/>
          <p14:tracePt t="25274" x="8004175" y="4852988"/>
          <p14:tracePt t="25278" x="8004175" y="4860925"/>
          <p14:tracePt t="25283" x="8012113" y="4868863"/>
          <p14:tracePt t="25286" x="8020050" y="4886325"/>
          <p14:tracePt t="25291" x="8037513" y="4894263"/>
          <p14:tracePt t="25298" x="8045450" y="4911725"/>
          <p14:tracePt t="25302" x="8062913" y="4919663"/>
          <p14:tracePt t="25306" x="8080375" y="4929188"/>
          <p14:tracePt t="25310" x="8088313" y="4929188"/>
          <p14:tracePt t="25314" x="8113713" y="4946650"/>
          <p14:tracePt t="25318" x="8131175" y="4954588"/>
          <p14:tracePt t="25324" x="8156575" y="4962525"/>
          <p14:tracePt t="25326" x="8174038" y="4962525"/>
          <p14:tracePt t="25330" x="8199438" y="4972050"/>
          <p14:tracePt t="25333" x="8224838" y="4979988"/>
          <p14:tracePt t="25340" x="8240713" y="4979988"/>
          <p14:tracePt t="25342" x="8275638" y="4979988"/>
          <p14:tracePt t="25346" x="8308975" y="4987925"/>
          <p14:tracePt t="25350" x="8334375" y="4987925"/>
          <p14:tracePt t="25356" x="8359775" y="4987925"/>
          <p14:tracePt t="25358" x="8394700" y="4987925"/>
          <p14:tracePt t="25362" x="8420100" y="4987925"/>
          <p14:tracePt t="25367" x="8453438" y="4987925"/>
          <p14:tracePt t="25372" x="8478838" y="4987925"/>
          <p14:tracePt t="25374" x="8504238" y="4987925"/>
          <p14:tracePt t="25378" x="8529638" y="4987925"/>
          <p14:tracePt t="25383" x="8547100" y="4979988"/>
          <p14:tracePt t="25387" x="8580438" y="4972050"/>
          <p14:tracePt t="25390" x="8605838" y="4962525"/>
          <p14:tracePt t="25394" x="8632825" y="4954588"/>
          <p14:tracePt t="25398" x="8640763" y="4954588"/>
          <p14:tracePt t="25402" x="8666163" y="4946650"/>
          <p14:tracePt t="25406" x="8674100" y="4946650"/>
          <p14:tracePt t="25410" x="8683625" y="4937125"/>
          <p14:tracePt t="25413" x="8691563" y="4929188"/>
          <p14:tracePt t="25418" x="8699500" y="4919663"/>
          <p14:tracePt t="25426" x="8709025" y="4903788"/>
          <p14:tracePt t="25430" x="8716963" y="4894263"/>
          <p14:tracePt t="25433" x="8724900" y="4886325"/>
          <p14:tracePt t="25439" x="8724900" y="4878388"/>
          <p14:tracePt t="25442" x="8724900" y="4868863"/>
          <p14:tracePt t="25446" x="8734425" y="4860925"/>
          <p14:tracePt t="25450" x="8734425" y="4852988"/>
          <p14:tracePt t="25457" x="8734425" y="4843463"/>
          <p14:tracePt t="25458" x="8734425" y="4835525"/>
          <p14:tracePt t="25462" x="8734425" y="4827588"/>
          <p14:tracePt t="25466" x="8734425" y="4810125"/>
          <p14:tracePt t="25472" x="8734425" y="4792663"/>
          <p14:tracePt t="25474" x="8734425" y="4784725"/>
          <p14:tracePt t="25478" x="8724900" y="4767263"/>
          <p14:tracePt t="25483" x="8724900" y="4749800"/>
          <p14:tracePt t="25487" x="8716963" y="4733925"/>
          <p14:tracePt t="25490" x="8699500" y="4716463"/>
          <p14:tracePt t="25494" x="8691563" y="4691063"/>
          <p14:tracePt t="25498" x="8674100" y="4665663"/>
          <p14:tracePt t="25502" x="8648700" y="4640263"/>
          <p14:tracePt t="25506" x="8623300" y="4605338"/>
          <p14:tracePt t="25510" x="8597900" y="4579938"/>
          <p14:tracePt t="25514" x="8572500" y="4554538"/>
          <p14:tracePt t="25518" x="8547100" y="4538663"/>
          <p14:tracePt t="25523" x="8529638" y="4521200"/>
          <p14:tracePt t="25526" x="8504238" y="4503738"/>
          <p14:tracePt t="25530" x="8470900" y="4495800"/>
          <p14:tracePt t="25534" x="8445500" y="4478338"/>
          <p14:tracePt t="25540" x="8410575" y="4470400"/>
          <p14:tracePt t="25542" x="8385175" y="4452938"/>
          <p14:tracePt t="25546" x="8369300" y="4445000"/>
          <p14:tracePt t="25550" x="8343900" y="4435475"/>
          <p14:tracePt t="25558" x="8283575" y="4419600"/>
          <p14:tracePt t="25562" x="8266113" y="4419600"/>
          <p14:tracePt t="25567" x="8232775" y="4410075"/>
          <p14:tracePt t="25573" x="8199438" y="4402138"/>
          <p14:tracePt t="25574" x="8164513" y="4394200"/>
          <p14:tracePt t="25578" x="8121650" y="4394200"/>
          <p14:tracePt t="25583" x="8088313" y="4394200"/>
          <p14:tracePt t="25589" x="7986713" y="4394200"/>
          <p14:tracePt t="25594" x="7943850" y="4394200"/>
          <p14:tracePt t="25598" x="7885113" y="4402138"/>
          <p14:tracePt t="25602" x="7824788" y="4419600"/>
          <p14:tracePt t="25606" x="7773988" y="4435475"/>
          <p14:tracePt t="25610" x="7715250" y="4445000"/>
          <p14:tracePt t="25614" x="7672388" y="4460875"/>
          <p14:tracePt t="25618" x="7604125" y="4486275"/>
          <p14:tracePt t="25623" x="7561263" y="4513263"/>
          <p14:tracePt t="25626" x="7535863" y="4538663"/>
          <p14:tracePt t="25630" x="7502525" y="4554538"/>
          <p14:tracePt t="25633" x="7459663" y="4579938"/>
          <p14:tracePt t="25640" x="7426325" y="4605338"/>
          <p14:tracePt t="25642" x="7391400" y="4622800"/>
          <p14:tracePt t="25646" x="7358063" y="4648200"/>
          <p14:tracePt t="25650" x="7315200" y="4673600"/>
          <p14:tracePt t="25656" x="7297738" y="4691063"/>
          <p14:tracePt t="25658" x="7272338" y="4716463"/>
          <p14:tracePt t="25662" x="7246938" y="4733925"/>
          <p14:tracePt t="25666" x="7229475" y="4759325"/>
          <p14:tracePt t="25673" x="7204075" y="4775200"/>
          <p14:tracePt t="25675" x="7196138" y="4802188"/>
          <p14:tracePt t="25678" x="7178675" y="4827588"/>
          <p14:tracePt t="25683" x="7162800" y="4852988"/>
          <p14:tracePt t="25689" x="7162800" y="4860925"/>
          <p14:tracePt t="25691" x="7153275" y="4878388"/>
          <p14:tracePt t="25693" x="7153275" y="4903788"/>
          <p14:tracePt t="25697" x="7145338" y="4911725"/>
          <p14:tracePt t="25702" x="7137400" y="4919663"/>
          <p14:tracePt t="25706" x="7137400" y="4929188"/>
          <p14:tracePt t="25709" x="7137400" y="4937125"/>
          <p14:tracePt t="25714" x="7137400" y="4946650"/>
          <p14:tracePt t="25718" x="7137400" y="4954588"/>
          <p14:tracePt t="25723" x="7145338" y="4962525"/>
          <p14:tracePt t="25726" x="7145338" y="4972050"/>
          <p14:tracePt t="25730" x="7153275" y="4987925"/>
          <p14:tracePt t="25734" x="7162800" y="4997450"/>
          <p14:tracePt t="25739" x="7178675" y="5005388"/>
          <p14:tracePt t="25741" x="7188200" y="5022850"/>
          <p14:tracePt t="25746" x="7188200" y="5038725"/>
          <p14:tracePt t="25750" x="7196138" y="5038725"/>
          <p14:tracePt t="25756" x="7213600" y="5048250"/>
          <p14:tracePt t="25758" x="7221538" y="5064125"/>
          <p14:tracePt t="25762" x="7239000" y="5073650"/>
          <p14:tracePt t="25766" x="7256463" y="5081588"/>
          <p14:tracePt t="25773" x="7281863" y="5091113"/>
          <p14:tracePt t="25775" x="7297738" y="5099050"/>
          <p14:tracePt t="25778" x="7307263" y="5106988"/>
          <p14:tracePt t="25783" x="7332663" y="5116513"/>
          <p14:tracePt t="25786" x="7348538" y="5124450"/>
          <p14:tracePt t="25790" x="7366000" y="5132388"/>
          <p14:tracePt t="25794" x="7391400" y="5141913"/>
          <p14:tracePt t="25798" x="7416800" y="5149850"/>
          <p14:tracePt t="25802" x="7434263" y="5149850"/>
          <p14:tracePt t="25807" x="7451725" y="5149850"/>
          <p14:tracePt t="25810" x="7477125" y="5157788"/>
          <p14:tracePt t="25814" x="7510463" y="5167313"/>
          <p14:tracePt t="25818" x="7535863" y="5167313"/>
          <p14:tracePt t="25823" x="7561263" y="5175250"/>
          <p14:tracePt t="25826" x="7596188" y="5175250"/>
          <p14:tracePt t="25830" x="7629525" y="5175250"/>
          <p14:tracePt t="25833" x="7662863" y="5183188"/>
          <p14:tracePt t="25840" x="7688263" y="5183188"/>
          <p14:tracePt t="25842" x="7723188" y="5183188"/>
          <p14:tracePt t="25847" x="7756525" y="5183188"/>
          <p14:tracePt t="25850" x="7791450" y="5183188"/>
          <p14:tracePt t="25856" x="7807325" y="5183188"/>
          <p14:tracePt t="25858" x="7842250" y="5183188"/>
          <p14:tracePt t="25862" x="7875588" y="5183188"/>
          <p14:tracePt t="25866" x="7910513" y="5183188"/>
          <p14:tracePt t="25872" x="7926388" y="5183188"/>
          <p14:tracePt t="25874" x="7969250" y="5183188"/>
          <p14:tracePt t="25878" x="8004175" y="5183188"/>
          <p14:tracePt t="25883" x="8045450" y="5183188"/>
          <p14:tracePt t="25889" x="8080375" y="5183188"/>
          <p14:tracePt t="25890" x="8113713" y="5183188"/>
          <p14:tracePt t="25900" x="8147050" y="5175250"/>
          <p14:tracePt t="25902" x="8164513" y="5175250"/>
          <p14:tracePt t="25907" x="8174038" y="5175250"/>
          <p14:tracePt t="25911" x="8189913" y="5167313"/>
          <p14:tracePt t="25914" x="8199438" y="5157788"/>
          <p14:tracePt t="25918" x="8199438" y="5149850"/>
          <p14:tracePt t="25925" x="8207375" y="5149850"/>
          <p14:tracePt t="25934" x="8215313" y="5149850"/>
          <p14:tracePt t="25942" x="8215313" y="5141913"/>
          <p14:tracePt t="25950" x="8215313" y="5132388"/>
          <p14:tracePt t="25958" x="8215313" y="5124450"/>
          <p14:tracePt t="25982" x="8215313" y="5116513"/>
          <p14:tracePt t="25990" x="8215313" y="5106988"/>
          <p14:tracePt t="26002" x="8215313" y="5099050"/>
          <p14:tracePt t="26007" x="8215313" y="5091113"/>
          <p14:tracePt t="26010" x="8215313" y="5081588"/>
          <p14:tracePt t="26014" x="8215313" y="5073650"/>
          <p14:tracePt t="26018" x="8215313" y="5064125"/>
          <p14:tracePt t="26023" x="8215313" y="5056188"/>
          <p14:tracePt t="26026" x="8215313" y="5048250"/>
          <p14:tracePt t="26031" x="8215313" y="5038725"/>
          <p14:tracePt t="26035" x="8207375" y="5038725"/>
          <p14:tracePt t="26040" x="8207375" y="5022850"/>
          <p14:tracePt t="26043" x="8207375" y="5013325"/>
          <p14:tracePt t="26047" x="8199438" y="5013325"/>
          <p14:tracePt t="26051" x="8189913" y="4997450"/>
          <p14:tracePt t="26056" x="8174038" y="4979988"/>
          <p14:tracePt t="26059" x="8156575" y="4962525"/>
          <p14:tracePt t="26063" x="8147050" y="4937125"/>
          <p14:tracePt t="26067" x="8131175" y="4911725"/>
          <p14:tracePt t="26074" x="8080375" y="4860925"/>
          <p14:tracePt t="26079" x="8054975" y="4835525"/>
          <p14:tracePt t="26083" x="8029575" y="4810125"/>
          <p14:tracePt t="26090" x="8004175" y="4784725"/>
          <p14:tracePt t="26092" x="7977188" y="4775200"/>
          <p14:tracePt t="26095" x="7961313" y="4759325"/>
          <p14:tracePt t="26100" x="7943850" y="4741863"/>
          <p14:tracePt t="26105" x="7918450" y="4724400"/>
          <p14:tracePt t="26107" x="7900988" y="4708525"/>
          <p14:tracePt t="26111" x="7885113" y="4691063"/>
          <p14:tracePt t="26115" x="7859713" y="4691063"/>
          <p14:tracePt t="26122" x="7832725" y="4683125"/>
          <p14:tracePt t="26123" x="7816850" y="4665663"/>
          <p14:tracePt t="26127" x="7799388" y="4657725"/>
          <p14:tracePt t="26131" x="7773988" y="4648200"/>
          <p14:tracePt t="26135" x="7748588" y="4640263"/>
          <p14:tracePt t="26140" x="7731125" y="4630738"/>
          <p14:tracePt t="26142" x="7715250" y="4630738"/>
          <p14:tracePt t="26147" x="7697788" y="4622800"/>
          <p14:tracePt t="26150" x="7680325" y="4622800"/>
          <p14:tracePt t="26157" x="7672388" y="4622800"/>
          <p14:tracePt t="26159" x="7654925" y="4622800"/>
          <p14:tracePt t="26163" x="7637463" y="4622800"/>
          <p14:tracePt t="26167" x="7629525" y="4622800"/>
          <p14:tracePt t="26173" x="7612063" y="4622800"/>
          <p14:tracePt t="26175" x="7604125" y="4622800"/>
          <p14:tracePt t="26179" x="7586663" y="4622800"/>
          <p14:tracePt t="26183" x="7570788" y="4622800"/>
          <p14:tracePt t="26189" x="7561263" y="4622800"/>
          <p14:tracePt t="26191" x="7545388" y="4622800"/>
          <p14:tracePt t="26200" x="7535863" y="4622800"/>
          <p14:tracePt t="26205" x="7518400" y="4622800"/>
          <p14:tracePt t="26207" x="7518400" y="4630738"/>
          <p14:tracePt t="26211" x="7510463" y="4630738"/>
          <p14:tracePt t="26215" x="7510463" y="4640263"/>
          <p14:tracePt t="26219" x="7502525" y="4648200"/>
          <p14:tracePt t="26224" x="7493000" y="4657725"/>
          <p14:tracePt t="26227" x="7493000" y="4665663"/>
          <p14:tracePt t="26231" x="7493000" y="4683125"/>
          <p14:tracePt t="26235" x="7485063" y="4691063"/>
          <p14:tracePt t="26240" x="7485063" y="4708525"/>
          <p14:tracePt t="26243" x="7485063" y="4724400"/>
          <p14:tracePt t="26247" x="7485063" y="4733925"/>
          <p14:tracePt t="26251" x="7485063" y="4749800"/>
          <p14:tracePt t="26259" x="7485063" y="4767263"/>
          <p14:tracePt t="26263" x="7485063" y="4784725"/>
          <p14:tracePt t="26272" x="7485063" y="4792663"/>
          <p14:tracePt t="26275" x="7485063" y="4810125"/>
          <p14:tracePt t="26283" x="7485063" y="4818063"/>
          <p14:tracePt t="26291" x="7485063" y="4827588"/>
          <p14:tracePt t="26300" x="7485063" y="4835525"/>
          <p14:tracePt t="26304" x="7493000" y="4835525"/>
          <p14:tracePt t="26307" x="7493000" y="4843463"/>
          <p14:tracePt t="26311" x="7502525" y="4852988"/>
          <p14:tracePt t="26327" x="7510463" y="4852988"/>
          <p14:tracePt t="26335" x="7518400" y="4860925"/>
          <p14:tracePt t="26340" x="7527925" y="4860925"/>
          <p14:tracePt t="26347" x="7535863" y="4868863"/>
          <p14:tracePt t="26351" x="7545388" y="4868863"/>
          <p14:tracePt t="26359" x="7553325" y="4868863"/>
          <p14:tracePt t="26363" x="7561263" y="4868863"/>
          <p14:tracePt t="26366" x="7570788" y="4868863"/>
          <p14:tracePt t="26375" x="7578725" y="4868863"/>
          <p14:tracePt t="26379" x="7586663" y="4868863"/>
          <p14:tracePt t="26389" x="7596188" y="4868863"/>
          <p14:tracePt t="26390" x="7604125" y="4868863"/>
          <p14:tracePt t="26395" x="7612063" y="4868863"/>
          <p14:tracePt t="26406" x="7621588" y="4878388"/>
          <p14:tracePt t="26407" x="7629525" y="4878388"/>
          <p14:tracePt t="26411" x="7637463" y="4878388"/>
          <p14:tracePt t="26415" x="7646988" y="4878388"/>
          <p14:tracePt t="26420" x="7654925" y="4878388"/>
          <p14:tracePt t="26423" x="7662863" y="4878388"/>
          <p14:tracePt t="26427" x="7672388" y="4878388"/>
          <p14:tracePt t="26431" x="7680325" y="4878388"/>
          <p14:tracePt t="26439" x="7697788" y="4878388"/>
          <p14:tracePt t="26447" x="7715250" y="4878388"/>
          <p14:tracePt t="26451" x="7723188" y="4878388"/>
          <p14:tracePt t="26459" x="7740650" y="4878388"/>
          <p14:tracePt t="26463" x="7748588" y="4878388"/>
          <p14:tracePt t="26467" x="7756525" y="4878388"/>
          <p14:tracePt t="26472" x="7773988" y="4878388"/>
          <p14:tracePt t="26475" x="7781925" y="4878388"/>
          <p14:tracePt t="26479" x="7799388" y="4878388"/>
          <p14:tracePt t="26483" x="7816850" y="4878388"/>
          <p14:tracePt t="26489" x="7824788" y="4878388"/>
          <p14:tracePt t="26491" x="7842250" y="4878388"/>
          <p14:tracePt t="26495" x="7850188" y="4878388"/>
          <p14:tracePt t="26500" x="7867650" y="4878388"/>
          <p14:tracePt t="26506" x="7885113" y="4878388"/>
          <p14:tracePt t="26507" x="7893050" y="4878388"/>
          <p14:tracePt t="26511" x="7900988" y="4878388"/>
          <p14:tracePt t="26515" x="7910513" y="4878388"/>
          <p14:tracePt t="26519" x="7918450" y="4878388"/>
          <p14:tracePt t="26524" x="7935913" y="4878388"/>
          <p14:tracePt t="26531" x="7951788" y="4878388"/>
          <p14:tracePt t="26535" x="7961313" y="4868863"/>
          <p14:tracePt t="26540" x="7969250" y="4868863"/>
          <p14:tracePt t="26543" x="7977188" y="4868863"/>
          <p14:tracePt t="26547" x="7977188" y="4860925"/>
          <p14:tracePt t="26551" x="7986713" y="4860925"/>
          <p14:tracePt t="26559" x="7994650" y="4860925"/>
          <p14:tracePt t="26563" x="8004175" y="4860925"/>
          <p14:tracePt t="26573" x="8004175" y="4852988"/>
          <p14:tracePt t="26579" x="8012113" y="4852988"/>
          <p14:tracePt t="26591" x="8020050" y="4852988"/>
          <p14:tracePt t="26621" x="8029575" y="4852988"/>
          <p14:tracePt t="26655" x="8037513" y="4852988"/>
          <p14:tracePt t="26667" x="8045450" y="4852988"/>
          <p14:tracePt t="26682" x="8054975" y="4852988"/>
          <p14:tracePt t="26689" x="8054975" y="4843463"/>
          <p14:tracePt t="26691" x="8062913" y="4843463"/>
          <p14:tracePt t="26700" x="8070850" y="4843463"/>
          <p14:tracePt t="26706" x="8080375" y="4843463"/>
          <p14:tracePt t="26707" x="8088313" y="4843463"/>
          <p14:tracePt t="26720" x="8096250" y="4843463"/>
          <p14:tracePt t="26723" x="8105775" y="4843463"/>
          <p14:tracePt t="26735" x="8113713" y="4835525"/>
          <p14:tracePt t="26740" x="8121650" y="4835525"/>
          <p14:tracePt t="26747" x="8131175" y="4835525"/>
          <p14:tracePt t="26756" x="8139113" y="4835525"/>
          <p14:tracePt t="26767" x="8147050" y="4835525"/>
          <p14:tracePt t="26799" x="8156575" y="4835525"/>
          <p14:tracePt t="26855" x="8164513" y="4835525"/>
          <p14:tracePt t="26872" x="8174038" y="4835525"/>
          <p14:tracePt t="26888" x="8181975" y="4835525"/>
          <p14:tracePt t="26895" x="8181975" y="4827588"/>
          <p14:tracePt t="26899" x="8189913" y="4827588"/>
          <p14:tracePt t="26915" x="8199438" y="4818063"/>
          <p14:tracePt t="26923" x="8207375" y="4818063"/>
          <p14:tracePt t="26931" x="8215313" y="4818063"/>
          <p14:tracePt t="26943" x="8224838" y="4818063"/>
          <p14:tracePt t="26951" x="8232775" y="4818063"/>
          <p14:tracePt t="26959" x="8240713" y="4818063"/>
          <p14:tracePt t="26963" x="8250238" y="4818063"/>
          <p14:tracePt t="26975" x="8258175" y="4818063"/>
          <p14:tracePt t="26979" x="8266113" y="4818063"/>
          <p14:tracePt t="26983" x="8275638" y="4818063"/>
          <p14:tracePt t="26991" x="8275638" y="4810125"/>
          <p14:tracePt t="26995" x="8283575" y="4810125"/>
          <p14:tracePt t="27000" x="8291513" y="4810125"/>
          <p14:tracePt t="27007" x="8291513" y="4802188"/>
          <p14:tracePt t="27011" x="8301038" y="4802188"/>
          <p14:tracePt t="27016" x="8308975" y="4802188"/>
          <p14:tracePt t="27024" x="8318500" y="4792663"/>
          <p14:tracePt t="27031" x="8326438" y="4792663"/>
          <p14:tracePt t="27035" x="8334375" y="4792663"/>
          <p14:tracePt t="27043" x="8343900" y="4792663"/>
          <p14:tracePt t="27047" x="8351838" y="4792663"/>
          <p14:tracePt t="27051" x="8359775" y="4792663"/>
          <p14:tracePt t="27059" x="8377238" y="4792663"/>
          <p14:tracePt t="27063" x="8385175" y="4792663"/>
          <p14:tracePt t="27067" x="8402638" y="4792663"/>
          <p14:tracePt t="27073" x="8420100" y="4792663"/>
          <p14:tracePt t="27075" x="8428038" y="4802188"/>
          <p14:tracePt t="27079" x="8445500" y="4802188"/>
          <p14:tracePt t="27083" x="8470900" y="4802188"/>
          <p14:tracePt t="27090" x="8478838" y="4802188"/>
          <p14:tracePt t="27091" x="8504238" y="4802188"/>
          <p14:tracePt t="27096" x="8529638" y="4792663"/>
          <p14:tracePt t="27099" x="8547100" y="4792663"/>
          <p14:tracePt t="27105" x="8564563" y="4784725"/>
          <p14:tracePt t="27107" x="8589963" y="4784725"/>
          <p14:tracePt t="27111" x="8605838" y="4784725"/>
          <p14:tracePt t="27116" x="8623300" y="4775200"/>
          <p14:tracePt t="27120" x="8648700" y="4775200"/>
          <p14:tracePt t="27123" x="8658225" y="4775200"/>
          <p14:tracePt t="27127" x="8674100" y="4775200"/>
          <p14:tracePt t="27131" x="8699500" y="4767263"/>
          <p14:tracePt t="27135" x="8716963" y="4759325"/>
          <p14:tracePt t="27140" x="8724900" y="4759325"/>
          <p14:tracePt t="27143" x="8742363" y="4759325"/>
          <p14:tracePt t="27147" x="8750300" y="4759325"/>
          <p14:tracePt t="27151" x="8767763" y="4759325"/>
          <p14:tracePt t="27156" x="8785225" y="4759325"/>
          <p14:tracePt t="27159" x="8793163" y="4759325"/>
          <p14:tracePt t="27163" x="8810625" y="4759325"/>
          <p14:tracePt t="27167" x="8828088" y="4759325"/>
          <p14:tracePt t="27173" x="8843963" y="4749800"/>
          <p14:tracePt t="27175" x="8861425" y="4749800"/>
          <p14:tracePt t="27179" x="8869363" y="4749800"/>
          <p14:tracePt t="27183" x="8886825" y="4749800"/>
          <p14:tracePt t="27189" x="8912225" y="4741863"/>
          <p14:tracePt t="27191" x="8921750" y="4741863"/>
          <p14:tracePt t="27195" x="8937625" y="4741863"/>
          <p14:tracePt t="27200" x="8947150" y="4741863"/>
          <p14:tracePt t="27207" x="8980488" y="4733925"/>
          <p14:tracePt t="27211" x="8988425" y="4733925"/>
          <p14:tracePt t="27216" x="8997950" y="4724400"/>
          <p14:tracePt t="27221" x="9013825" y="4724400"/>
          <p14:tracePt t="27223" x="9023350" y="4724400"/>
          <p14:tracePt t="27227" x="9039225" y="4724400"/>
          <p14:tracePt t="27231" x="9048750" y="4724400"/>
          <p14:tracePt t="27235" x="9064625" y="4724400"/>
          <p14:tracePt t="27240" x="9082088" y="4724400"/>
          <p14:tracePt t="27243" x="9091613" y="4724400"/>
          <p14:tracePt t="27247" x="9107488" y="4724400"/>
          <p14:tracePt t="27256" x="9124950" y="4724400"/>
          <p14:tracePt t="27259" x="9142413" y="4724400"/>
          <p14:tracePt t="27267" x="9150350" y="4724400"/>
          <p14:tracePt t="27272" x="9158288" y="4724400"/>
          <p14:tracePt t="27279" x="9167813" y="4724400"/>
          <p14:tracePt t="27283" x="9175750" y="4724400"/>
          <p14:tracePt t="27289" x="9183688" y="4724400"/>
          <p14:tracePt t="27291" x="9183688" y="4716463"/>
          <p14:tracePt t="27295" x="9193213" y="4716463"/>
          <p14:tracePt t="27300" x="9201150" y="4716463"/>
          <p14:tracePt t="27307" x="9209088" y="4708525"/>
          <p14:tracePt t="27311" x="9218613" y="4708525"/>
          <p14:tracePt t="27316" x="9226550" y="4708525"/>
          <p14:tracePt t="27322" x="9236075" y="4708525"/>
          <p14:tracePt t="27323" x="9251950" y="4708525"/>
          <p14:tracePt t="27331" x="9269413" y="4708525"/>
          <p14:tracePt t="27335" x="9277350" y="4708525"/>
          <p14:tracePt t="27340" x="9286875" y="4708525"/>
          <p14:tracePt t="27343" x="9294813" y="4708525"/>
          <p14:tracePt t="27347" x="9302750" y="4708525"/>
          <p14:tracePt t="27351" x="9320213" y="4708525"/>
          <p14:tracePt t="27356" x="9345613" y="4708525"/>
          <p14:tracePt t="27359" x="9353550" y="4708525"/>
          <p14:tracePt t="27363" x="9380538" y="4708525"/>
          <p14:tracePt t="27367" x="9388475" y="4708525"/>
          <p14:tracePt t="27373" x="9405938" y="4708525"/>
          <p14:tracePt t="27375" x="9431338" y="4708525"/>
          <p14:tracePt t="27379" x="9439275" y="4708525"/>
          <p14:tracePt t="27383" x="9464675" y="4708525"/>
          <p14:tracePt t="27389" x="9482138" y="4708525"/>
          <p14:tracePt t="27390" x="9498013" y="4708525"/>
          <p14:tracePt t="27395" x="9523413" y="4708525"/>
          <p14:tracePt t="27399" x="9540875" y="4708525"/>
          <p14:tracePt t="27406" x="9558338" y="4708525"/>
          <p14:tracePt t="27407" x="9575800" y="4716463"/>
          <p14:tracePt t="27411" x="9601200" y="4716463"/>
          <p14:tracePt t="27416" x="9617075" y="4716463"/>
          <p14:tracePt t="27419" x="9642475" y="4716463"/>
          <p14:tracePt t="27423" x="9667875" y="4716463"/>
          <p14:tracePt t="27427" x="9685338" y="4716463"/>
          <p14:tracePt t="27431" x="9710738" y="4716463"/>
          <p14:tracePt t="27435" x="9736138" y="4724400"/>
          <p14:tracePt t="27439" x="9745663" y="4724400"/>
          <p14:tracePt t="27443" x="9761538" y="4724400"/>
          <p14:tracePt t="27447" x="9779000" y="4733925"/>
          <p14:tracePt t="27456" x="9796463" y="4733925"/>
          <p14:tracePt t="27459" x="9804400" y="4733925"/>
          <p14:tracePt t="27467" x="9812338" y="4733925"/>
          <p14:tracePt t="27475" x="9821863" y="4733925"/>
          <p14:tracePt t="27631" x="9812338" y="4733925"/>
          <p14:tracePt t="27639" x="9796463" y="4733925"/>
          <p14:tracePt t="27643" x="9786938" y="4733925"/>
          <p14:tracePt t="27647" x="9779000" y="4733925"/>
          <p14:tracePt t="27651" x="9761538" y="4733925"/>
          <p14:tracePt t="27656" x="9753600" y="4733925"/>
          <p14:tracePt t="27659" x="9736138" y="4733925"/>
          <p14:tracePt t="27663" x="9720263" y="4733925"/>
          <p14:tracePt t="27667" x="9710738" y="4733925"/>
          <p14:tracePt t="27673" x="9694863" y="4733925"/>
          <p14:tracePt t="27675" x="9685338" y="4733925"/>
          <p14:tracePt t="27679" x="9677400" y="4733925"/>
          <p14:tracePt t="27683" x="9659938" y="4733925"/>
          <p14:tracePt t="27691" x="9642475" y="4733925"/>
          <p14:tracePt t="27695" x="9634538" y="4733925"/>
          <p14:tracePt t="27699" x="9626600" y="4733925"/>
          <p14:tracePt t="27706" x="9609138" y="4733925"/>
          <p14:tracePt t="27707" x="9601200" y="4733925"/>
          <p14:tracePt t="27711" x="9591675" y="4733925"/>
          <p14:tracePt t="27716" x="9575800" y="4733925"/>
          <p14:tracePt t="27721" x="9566275" y="4733925"/>
          <p14:tracePt t="27723" x="9558338" y="4733925"/>
          <p14:tracePt t="27727" x="9550400" y="4733925"/>
          <p14:tracePt t="27731" x="9532938" y="4733925"/>
          <p14:tracePt t="27735" x="9515475" y="4733925"/>
          <p14:tracePt t="27739" x="9507538" y="4733925"/>
          <p14:tracePt t="27743" x="9490075" y="4733925"/>
          <p14:tracePt t="27747" x="9472613" y="4733925"/>
          <p14:tracePt t="27751" x="9456738" y="4741863"/>
          <p14:tracePt t="27757" x="9421813" y="4741863"/>
          <p14:tracePt t="27759" x="9396413" y="4741863"/>
          <p14:tracePt t="27763" x="9371013" y="4749800"/>
          <p14:tracePt t="27768" x="9337675" y="4749800"/>
          <p14:tracePt t="27773" x="9302750" y="4749800"/>
          <p14:tracePt t="27775" x="9269413" y="4749800"/>
          <p14:tracePt t="27779" x="9251950" y="4749800"/>
          <p14:tracePt t="27782" x="9218613" y="4749800"/>
          <p14:tracePt t="27789" x="9183688" y="4749800"/>
          <p14:tracePt t="27791" x="9167813" y="4759325"/>
          <p14:tracePt t="27795" x="9142413" y="4759325"/>
          <p14:tracePt t="27800" x="9117013" y="4759325"/>
          <p14:tracePt t="27805" x="9082088" y="4759325"/>
          <p14:tracePt t="27807" x="9064625" y="4759325"/>
          <p14:tracePt t="27811" x="9048750" y="4759325"/>
          <p14:tracePt t="27816" x="9023350" y="4767263"/>
          <p14:tracePt t="27819" x="9013825" y="4767263"/>
          <p14:tracePt t="27823" x="8988425" y="4775200"/>
          <p14:tracePt t="27827" x="8972550" y="4775200"/>
          <p14:tracePt t="27833" x="8963025" y="4775200"/>
          <p14:tracePt t="27836" x="8937625" y="4784725"/>
          <p14:tracePt t="27839" x="8912225" y="4784725"/>
          <p14:tracePt t="27843" x="8894763" y="4792663"/>
          <p14:tracePt t="27847" x="8869363" y="4792663"/>
          <p14:tracePt t="27851" x="8843963" y="4802188"/>
          <p14:tracePt t="27856" x="8828088" y="4802188"/>
          <p14:tracePt t="27859" x="8793163" y="4810125"/>
          <p14:tracePt t="27863" x="8767763" y="4810125"/>
          <p14:tracePt t="27867" x="8734425" y="4810125"/>
          <p14:tracePt t="27872" x="8709025" y="4818063"/>
          <p14:tracePt t="27875" x="8674100" y="4827588"/>
          <p14:tracePt t="27879" x="8648700" y="4827588"/>
          <p14:tracePt t="27882" x="8615363" y="4835525"/>
          <p14:tracePt t="27889" x="8589963" y="4835525"/>
          <p14:tracePt t="27900" x="8513763" y="4843463"/>
          <p14:tracePt t="27906" x="8496300" y="4843463"/>
          <p14:tracePt t="27907" x="8470900" y="4843463"/>
          <p14:tracePt t="27911" x="8445500" y="4843463"/>
          <p14:tracePt t="27916" x="8428038" y="4843463"/>
          <p14:tracePt t="27922" x="8402638" y="4852988"/>
          <p14:tracePt t="27924" x="8369300" y="4860925"/>
          <p14:tracePt t="27927" x="8343900" y="4860925"/>
          <p14:tracePt t="27931" x="8326438" y="4868863"/>
          <p14:tracePt t="27935" x="8291513" y="4868863"/>
          <p14:tracePt t="27940" x="8266113" y="4868863"/>
          <p14:tracePt t="27943" x="8240713" y="4868863"/>
          <p14:tracePt t="27947" x="8215313" y="4868863"/>
          <p14:tracePt t="27951" x="8181975" y="4868863"/>
          <p14:tracePt t="27957" x="8147050" y="4868863"/>
          <p14:tracePt t="27960" x="8131175" y="4868863"/>
          <p14:tracePt t="27964" x="8105775" y="4868863"/>
          <p14:tracePt t="27968" x="8070850" y="4878388"/>
          <p14:tracePt t="27973" x="8054975" y="4878388"/>
          <p14:tracePt t="27976" x="8029575" y="4878388"/>
          <p14:tracePt t="27980" x="7994650" y="4878388"/>
          <p14:tracePt t="27984" x="7969250" y="4878388"/>
          <p14:tracePt t="27990" x="7951788" y="4886325"/>
          <p14:tracePt t="27992" x="7926388" y="4886325"/>
          <p14:tracePt t="27996" x="7900988" y="4894263"/>
          <p14:tracePt t="28000" x="7875588" y="4903788"/>
          <p14:tracePt t="28006" x="7867650" y="4903788"/>
          <p14:tracePt t="28008" x="7842250" y="4911725"/>
          <p14:tracePt t="28012" x="7816850" y="4911725"/>
          <p14:tracePt t="28016" x="7799388" y="4919663"/>
          <p14:tracePt t="28022" x="7781925" y="4919663"/>
          <p14:tracePt t="28024" x="7756525" y="4929188"/>
          <p14:tracePt t="28028" x="7748588" y="4929188"/>
          <p14:tracePt t="28032" x="7731125" y="4929188"/>
          <p14:tracePt t="28038" x="7705725" y="4937125"/>
          <p14:tracePt t="28040" x="7697788" y="4937125"/>
          <p14:tracePt t="28044" x="7680325" y="4946650"/>
          <p14:tracePt t="28048" x="7662863" y="4946650"/>
          <p14:tracePt t="28053" x="7654925" y="4954588"/>
          <p14:tracePt t="28056" x="7637463" y="4954588"/>
          <p14:tracePt t="28060" x="7629525" y="4954588"/>
          <p14:tracePt t="28064" x="7612063" y="4954588"/>
          <p14:tracePt t="28071" x="7596188" y="4954588"/>
          <p14:tracePt t="28072" x="7586663" y="4954588"/>
          <p14:tracePt t="28076" x="7578725" y="4954588"/>
          <p14:tracePt t="28080" x="7561263" y="4954588"/>
          <p14:tracePt t="28089" x="7545388" y="4954588"/>
          <p14:tracePt t="28092" x="7535863" y="4954588"/>
          <p14:tracePt t="28096" x="7518400" y="4954588"/>
          <p14:tracePt t="28100" x="7502525" y="4954588"/>
          <p14:tracePt t="28108" x="7485063" y="4954588"/>
          <p14:tracePt t="28112" x="7477125" y="4954588"/>
          <p14:tracePt t="28116" x="7459663" y="4954588"/>
          <p14:tracePt t="28122" x="7442200" y="4954588"/>
          <p14:tracePt t="28128" x="7426325" y="4954588"/>
          <p14:tracePt t="28132" x="7416800" y="4954588"/>
          <p14:tracePt t="28139" x="7408863" y="4954588"/>
          <p14:tracePt t="28140" x="7391400" y="4954588"/>
          <p14:tracePt t="28149" x="7373938" y="4954588"/>
          <p14:tracePt t="28154" x="7366000" y="4954588"/>
          <p14:tracePt t="28156" x="7358063" y="4954588"/>
          <p14:tracePt t="28160" x="7348538" y="4954588"/>
          <p14:tracePt t="28164" x="7340600" y="4954588"/>
          <p14:tracePt t="28170" x="7332663" y="4954588"/>
          <p14:tracePt t="28172" x="7323138" y="4954588"/>
          <p14:tracePt t="28180" x="7315200" y="4954588"/>
          <p14:tracePt t="28184" x="7307263" y="4954588"/>
          <p14:tracePt t="28192" x="7297738" y="4954588"/>
          <p14:tracePt t="28199" x="7289800" y="4954588"/>
          <p14:tracePt t="28208" x="7281863" y="4954588"/>
          <p14:tracePt t="28222" x="7272338" y="4954588"/>
          <p14:tracePt t="28228" x="7264400" y="4962525"/>
          <p14:tracePt t="28232" x="7256463" y="4962525"/>
          <p14:tracePt t="28249" x="7246938" y="4962525"/>
          <p14:tracePt t="28552" x="7239000" y="4962525"/>
          <p14:tracePt t="28570" x="7246938" y="4962525"/>
          <p14:tracePt t="28572" x="7256463" y="4962525"/>
          <p14:tracePt t="28576" x="7264400" y="4962525"/>
          <p14:tracePt t="28580" x="7272338" y="4962525"/>
          <p14:tracePt t="28584" x="7281863" y="4962525"/>
          <p14:tracePt t="28589" x="7297738" y="4962525"/>
          <p14:tracePt t="28592" x="7307263" y="4962525"/>
          <p14:tracePt t="28596" x="7323138" y="4962525"/>
          <p14:tracePt t="28600" x="7332663" y="4962525"/>
          <p14:tracePt t="28605" x="7340600" y="4962525"/>
          <p14:tracePt t="28608" x="7358063" y="4962525"/>
          <p14:tracePt t="28612" x="7366000" y="4962525"/>
          <p14:tracePt t="28616" x="7373938" y="4962525"/>
          <p14:tracePt t="28622" x="7383463" y="4962525"/>
          <p14:tracePt t="28624" x="7391400" y="4962525"/>
          <p14:tracePt t="28628" x="7400925" y="4962525"/>
          <p14:tracePt t="28632" x="7416800" y="4972050"/>
          <p14:tracePt t="28640" x="7434263" y="4972050"/>
          <p14:tracePt t="28644" x="7434263" y="4979988"/>
          <p14:tracePt t="28649" x="7442200" y="4979988"/>
          <p14:tracePt t="28653" x="7451725" y="4979988"/>
          <p14:tracePt t="28656" x="7459663" y="4979988"/>
          <p14:tracePt t="28664" x="7467600" y="4979988"/>
          <p14:tracePt t="28668" x="7477125" y="4979988"/>
          <p14:tracePt t="28680" x="7485063" y="4979988"/>
          <p14:tracePt t="28684" x="7493000" y="4979988"/>
          <p14:tracePt t="28689" x="7502525" y="4979988"/>
          <p14:tracePt t="28706" x="7510463" y="4979988"/>
          <p14:tracePt t="28708" x="7518400" y="4979988"/>
          <p14:tracePt t="28724" x="7527925" y="4979988"/>
          <p14:tracePt t="28740" x="7535863" y="4979988"/>
          <p14:tracePt t="28753" x="7545388" y="4979988"/>
          <p14:tracePt t="28776" x="7553325" y="4979988"/>
          <p14:tracePt t="28856" x="7561263" y="4979988"/>
          <p14:tracePt t="28872" x="7570788" y="4979988"/>
          <p14:tracePt t="28876" x="7578725" y="4979988"/>
          <p14:tracePt t="28880" x="7586663" y="4979988"/>
          <p14:tracePt t="28898" x="7596188" y="4979988"/>
          <p14:tracePt t="28908" x="7604125" y="4979988"/>
          <p14:tracePt t="28932" x="7612063" y="4979988"/>
          <p14:tracePt t="28948" x="7621588" y="4979988"/>
          <p14:tracePt t="28956" x="7629525" y="4979988"/>
          <p14:tracePt t="28968" x="7637463" y="4979988"/>
          <p14:tracePt t="28976" x="7646988" y="4979988"/>
          <p14:tracePt t="28988" x="7654925" y="4979988"/>
          <p14:tracePt t="28992" x="7662863" y="4979988"/>
          <p14:tracePt t="29000" x="7672388" y="4979988"/>
          <p14:tracePt t="29005" x="7680325" y="4979988"/>
          <p14:tracePt t="29008" x="7688263" y="4979988"/>
          <p14:tracePt t="29012" x="7697788" y="4979988"/>
          <p14:tracePt t="29016" x="7705725" y="4979988"/>
          <p14:tracePt t="29022" x="7715250" y="4979988"/>
          <p14:tracePt t="29028" x="7723188" y="4979988"/>
          <p14:tracePt t="29032" x="7731125" y="4979988"/>
          <p14:tracePt t="29044" x="7740650" y="4979988"/>
          <p14:tracePt t="29053" x="7748588" y="4979988"/>
          <p14:tracePt t="29056" x="7756525" y="4979988"/>
          <p14:tracePt t="29068" x="7766050" y="4979988"/>
          <p14:tracePt t="29076" x="7773988" y="4979988"/>
          <p14:tracePt t="31601" x="7781925" y="4979988"/>
          <p14:tracePt t="31605" x="7799388" y="4979988"/>
          <p14:tracePt t="31610" x="7832725" y="4987925"/>
          <p14:tracePt t="31613" x="7850188" y="4997450"/>
          <p14:tracePt t="31617" x="7885113" y="5005388"/>
          <p14:tracePt t="31622" x="7918450" y="5013325"/>
          <p14:tracePt t="31624" x="7943850" y="5013325"/>
          <p14:tracePt t="31628" x="7977188" y="5022850"/>
          <p14:tracePt t="31633" x="8004175" y="5022850"/>
          <p14:tracePt t="31639" x="8029575" y="5030788"/>
          <p14:tracePt t="31640" x="8062913" y="5038725"/>
          <p14:tracePt t="31645" x="8096250" y="5048250"/>
          <p14:tracePt t="31648" x="8121650" y="5056188"/>
          <p14:tracePt t="31655" x="8147050" y="5064125"/>
          <p14:tracePt t="31657" x="8174038" y="5073650"/>
          <p14:tracePt t="31661" x="8199438" y="5081588"/>
          <p14:tracePt t="31665" x="8224838" y="5091113"/>
          <p14:tracePt t="31672" x="8240713" y="5091113"/>
          <p14:tracePt t="31674" x="8266113" y="5099050"/>
          <p14:tracePt t="31677" x="8291513" y="5099050"/>
          <p14:tracePt t="31682" x="8308975" y="5099050"/>
          <p14:tracePt t="31689" x="8359775" y="5099050"/>
          <p14:tracePt t="31693" x="8377238" y="5099050"/>
          <p14:tracePt t="31697" x="8402638" y="5099050"/>
          <p14:tracePt t="31701" x="8420100" y="5099050"/>
          <p14:tracePt t="31705" x="8428038" y="5099050"/>
          <p14:tracePt t="31709" x="8445500" y="5099050"/>
          <p14:tracePt t="31713" x="8453438" y="5091113"/>
          <p14:tracePt t="31717" x="8462963" y="5091113"/>
          <p14:tracePt t="31722" x="8470900" y="5091113"/>
          <p14:tracePt t="31729" x="8478838" y="5091113"/>
          <p14:tracePt t="31765" x="8478838" y="5081588"/>
          <p14:tracePt t="31771" x="8488363" y="5081588"/>
          <p14:tracePt t="31773" x="8496300" y="5081588"/>
          <p14:tracePt t="31777" x="8496300" y="5073650"/>
          <p14:tracePt t="31782" x="8504238" y="5064125"/>
          <p14:tracePt t="31788" x="8513763" y="5064125"/>
          <p14:tracePt t="31788" x="8521700" y="5056188"/>
          <p14:tracePt t="31793" x="8521700" y="5048250"/>
          <p14:tracePt t="31797" x="8529638" y="5048250"/>
          <p14:tracePt t="31805" x="8547100" y="5022850"/>
          <p14:tracePt t="31809" x="8547100" y="5013325"/>
          <p14:tracePt t="31813" x="8555038" y="5005388"/>
          <p14:tracePt t="31821" x="8564563" y="4987925"/>
          <p14:tracePt t="31826" x="8572500" y="4972050"/>
          <p14:tracePt t="31830" x="8572500" y="4962525"/>
          <p14:tracePt t="31834" x="8572500" y="4954588"/>
          <p14:tracePt t="31838" x="8572500" y="4937125"/>
          <p14:tracePt t="31842" x="8572500" y="4929188"/>
          <p14:tracePt t="31846" x="8572500" y="4911725"/>
          <p14:tracePt t="31850" x="8572500" y="4903788"/>
          <p14:tracePt t="31862" x="8572500" y="4894263"/>
          <p14:tracePt t="31866" x="8572500" y="4886325"/>
          <p14:tracePt t="31874" x="8572500" y="4878388"/>
          <p14:tracePt t="31878" x="8572500" y="4860925"/>
          <p14:tracePt t="31882" x="8572500" y="4852988"/>
          <p14:tracePt t="31899" x="8521700" y="4792663"/>
          <p14:tracePt t="31903" x="8504238" y="4775200"/>
          <p14:tracePt t="31906" x="8488363" y="4749800"/>
          <p14:tracePt t="31910" x="8470900" y="4733925"/>
          <p14:tracePt t="31915" x="8453438" y="4716463"/>
          <p14:tracePt t="31918" x="8445500" y="4708525"/>
          <p14:tracePt t="31923" x="8428038" y="4699000"/>
          <p14:tracePt t="31926" x="8402638" y="4683125"/>
          <p14:tracePt t="31930" x="8385175" y="4673600"/>
          <p14:tracePt t="31934" x="8369300" y="4657725"/>
          <p14:tracePt t="31939" x="8343900" y="4648200"/>
          <p14:tracePt t="31942" x="8318500" y="4630738"/>
          <p14:tracePt t="31946" x="8291513" y="4622800"/>
          <p14:tracePt t="31950" x="8258175" y="4605338"/>
          <p14:tracePt t="31956" x="8240713" y="4605338"/>
          <p14:tracePt t="31958" x="8207375" y="4597400"/>
          <p14:tracePt t="31962" x="8174038" y="4589463"/>
          <p14:tracePt t="31965" x="8139113" y="4579938"/>
          <p14:tracePt t="31971" x="8096250" y="4572000"/>
          <p14:tracePt t="31974" x="8062913" y="4564063"/>
          <p14:tracePt t="31978" x="8029575" y="4564063"/>
          <p14:tracePt t="31982" x="7994650" y="4554538"/>
          <p14:tracePt t="31988" x="7961313" y="4546600"/>
          <p14:tracePt t="31990" x="7926388" y="4529138"/>
          <p14:tracePt t="31994" x="7885113" y="4521200"/>
          <p14:tracePt t="31998" x="7859713" y="4521200"/>
          <p14:tracePt t="32004" x="7832725" y="4521200"/>
          <p14:tracePt t="32006" x="7824788" y="4521200"/>
          <p14:tracePt t="32010" x="7799388" y="4521200"/>
          <p14:tracePt t="32015" x="7773988" y="4521200"/>
          <p14:tracePt t="32021" x="7756525" y="4521200"/>
          <p14:tracePt t="32022" x="7723188" y="4521200"/>
          <p14:tracePt t="32026" x="7697788" y="4521200"/>
          <p14:tracePt t="32030" x="7662863" y="4529138"/>
          <p14:tracePt t="32037" x="7637463" y="4538663"/>
          <p14:tracePt t="32038" x="7604125" y="4546600"/>
          <p14:tracePt t="32042" x="7570788" y="4564063"/>
          <p14:tracePt t="32046" x="7535863" y="4572000"/>
          <p14:tracePt t="32050" x="7502525" y="4579938"/>
          <p14:tracePt t="32055" x="7477125" y="4589463"/>
          <p14:tracePt t="32058" x="7459663" y="4597400"/>
          <p14:tracePt t="32062" x="7451725" y="4614863"/>
          <p14:tracePt t="32066" x="7434263" y="4622800"/>
          <p14:tracePt t="32072" x="7416800" y="4630738"/>
          <p14:tracePt t="32073" x="7408863" y="4630738"/>
          <p14:tracePt t="32077" x="7408863" y="4640263"/>
          <p14:tracePt t="32081" x="7400925" y="4648200"/>
          <p14:tracePt t="32088" x="7391400" y="4648200"/>
          <p14:tracePt t="32090" x="7391400" y="4657725"/>
          <p14:tracePt t="32094" x="7391400" y="4665663"/>
          <p14:tracePt t="32098" x="7391400" y="4673600"/>
          <p14:tracePt t="32104" x="7391400" y="4683125"/>
          <p14:tracePt t="32106" x="7391400" y="4699000"/>
          <p14:tracePt t="32110" x="7391400" y="4708525"/>
          <p14:tracePt t="32115" x="7391400" y="4724400"/>
          <p14:tracePt t="32121" x="7391400" y="4741863"/>
          <p14:tracePt t="32122" x="7400925" y="4767263"/>
          <p14:tracePt t="32126" x="7408863" y="4792663"/>
          <p14:tracePt t="32130" x="7416800" y="4818063"/>
          <p14:tracePt t="32134" x="7434263" y="4843463"/>
          <p14:tracePt t="32139" x="7451725" y="4860925"/>
          <p14:tracePt t="32142" x="7459663" y="4878388"/>
          <p14:tracePt t="32146" x="7467600" y="4894263"/>
          <p14:tracePt t="32149" x="7485063" y="4911725"/>
          <p14:tracePt t="32157" x="7493000" y="4919663"/>
          <p14:tracePt t="32157" x="7510463" y="4929188"/>
          <p14:tracePt t="32161" x="7518400" y="4946650"/>
          <p14:tracePt t="32165" x="7527925" y="4954588"/>
          <p14:tracePt t="32171" x="7535863" y="4954588"/>
          <p14:tracePt t="32174" x="7553325" y="4962525"/>
          <p14:tracePt t="32178" x="7561263" y="4972050"/>
          <p14:tracePt t="32182" x="7578725" y="4972050"/>
          <p14:tracePt t="32189" x="7596188" y="4979988"/>
          <p14:tracePt t="32189" x="7604125" y="4979988"/>
          <p14:tracePt t="32194" x="7629525" y="4979988"/>
          <p14:tracePt t="32198" x="7646988" y="4987925"/>
          <p14:tracePt t="32205" x="7662863" y="4987925"/>
          <p14:tracePt t="32205" x="7688263" y="4987925"/>
          <p14:tracePt t="32210" x="7697788" y="4987925"/>
          <p14:tracePt t="32215" x="7723188" y="4987925"/>
          <p14:tracePt t="32220" x="7748588" y="4987925"/>
          <p14:tracePt t="32222" x="7766050" y="4987925"/>
          <p14:tracePt t="32226" x="7791450" y="4987925"/>
          <p14:tracePt t="32230" x="7807325" y="4987925"/>
          <p14:tracePt t="32235" x="7824788" y="4987925"/>
          <p14:tracePt t="32238" x="7842250" y="4987925"/>
          <p14:tracePt t="32242" x="7859713" y="4987925"/>
          <p14:tracePt t="32246" x="7867650" y="4987925"/>
          <p14:tracePt t="32250" x="7885113" y="4987925"/>
          <p14:tracePt t="32255" x="7893050" y="4987925"/>
          <p14:tracePt t="32258" x="7900988" y="4987925"/>
          <p14:tracePt t="32262" x="7918450" y="4979988"/>
          <p14:tracePt t="32266" x="7926388" y="4979988"/>
          <p14:tracePt t="32272" x="7935913" y="4972050"/>
          <p14:tracePt t="32274" x="7943850" y="4972050"/>
          <p14:tracePt t="32278" x="7951788" y="4972050"/>
          <p14:tracePt t="32287" x="7961313" y="4972050"/>
          <p14:tracePt t="32290" x="7969250" y="4972050"/>
          <p14:tracePt t="32298" x="7977188" y="4972050"/>
          <p14:tracePt t="32306" x="7986713" y="4962525"/>
          <p14:tracePt t="32310" x="7994650" y="4962525"/>
          <p14:tracePt t="32321" x="7994650" y="4954588"/>
          <p14:tracePt t="32330" x="7994650" y="4946650"/>
          <p14:tracePt t="32337" x="8004175" y="4946650"/>
          <p14:tracePt t="32342" x="8012113" y="4946650"/>
          <p14:tracePt t="32350" x="8012113" y="4937125"/>
          <p14:tracePt t="32371" x="8012113" y="4929188"/>
          <p14:tracePt t="32403" x="8012113" y="4919663"/>
          <p14:tracePt t="41254" x="8012113" y="4911725"/>
          <p14:tracePt t="41258" x="8029575" y="4911725"/>
          <p14:tracePt t="41262" x="8054975" y="4903788"/>
          <p14:tracePt t="41268" x="8080375" y="4894263"/>
          <p14:tracePt t="41270" x="8113713" y="4886325"/>
          <p14:tracePt t="41274" x="8164513" y="4878388"/>
          <p14:tracePt t="41279" x="8199438" y="4868863"/>
          <p14:tracePt t="41282" x="8240713" y="4860925"/>
          <p14:tracePt t="41287" x="8275638" y="4852988"/>
          <p14:tracePt t="41290" x="8318500" y="4843463"/>
          <p14:tracePt t="41294" x="8369300" y="4835525"/>
          <p14:tracePt t="41300" x="8410575" y="4827588"/>
          <p14:tracePt t="41302" x="8462963" y="4818063"/>
          <p14:tracePt t="41306" x="8504238" y="4802188"/>
          <p14:tracePt t="41310" x="8555038" y="4792663"/>
          <p14:tracePt t="41313" x="8597900" y="4775200"/>
          <p14:tracePt t="41319" x="8648700" y="4767263"/>
          <p14:tracePt t="41322" x="8674100" y="4767263"/>
          <p14:tracePt t="41326" x="8716963" y="4759325"/>
          <p14:tracePt t="41329" x="8767763" y="4749800"/>
          <p14:tracePt t="41336" x="8810625" y="4749800"/>
          <p14:tracePt t="41338" x="8843963" y="4741863"/>
          <p14:tracePt t="41343" x="8886825" y="4733925"/>
          <p14:tracePt t="41346" x="8921750" y="4724400"/>
          <p14:tracePt t="41352" x="8972550" y="4716463"/>
          <p14:tracePt t="41354" x="8997950" y="4708525"/>
          <p14:tracePt t="41357" x="9031288" y="4708525"/>
          <p14:tracePt t="41363" x="9056688" y="4699000"/>
          <p14:tracePt t="41369" x="9091613" y="4691063"/>
          <p14:tracePt t="41370" x="9107488" y="4691063"/>
          <p14:tracePt t="41374" x="9132888" y="4683125"/>
          <p14:tracePt t="41378" x="9158288" y="4683125"/>
          <p14:tracePt t="41384" x="9175750" y="4683125"/>
          <p14:tracePt t="41386" x="9193213" y="4673600"/>
          <p14:tracePt t="41389" x="9209088" y="4673600"/>
          <p14:tracePt t="41394" x="9226550" y="4665663"/>
          <p14:tracePt t="41400" x="9236075" y="4665663"/>
          <p14:tracePt t="41402" x="9251950" y="4665663"/>
          <p14:tracePt t="41407" x="9261475" y="4665663"/>
          <p14:tracePt t="41410" x="9277350" y="4665663"/>
          <p14:tracePt t="41413" x="9294813" y="4657725"/>
          <p14:tracePt t="41419" x="9302750" y="4657725"/>
          <p14:tracePt t="41422" x="9320213" y="4657725"/>
          <p14:tracePt t="41426" x="9328150" y="4657725"/>
          <p14:tracePt t="41430" x="9337675" y="4657725"/>
          <p14:tracePt t="41436" x="9345613" y="4657725"/>
          <p14:tracePt t="41438" x="9353550" y="4648200"/>
          <p14:tracePt t="41446" x="9363075" y="4648200"/>
          <p14:tracePt t="41452" x="9371013" y="4648200"/>
          <p14:tracePt t="41458" x="9380538" y="4648200"/>
          <p14:tracePt t="41463" x="9396413" y="4640263"/>
          <p14:tracePt t="41471" x="9405938" y="4640263"/>
          <p14:tracePt t="41478" x="9413875" y="4630738"/>
          <p14:tracePt t="41486" x="9421813" y="4630738"/>
          <p14:tracePt t="41486" x="9421813" y="4622800"/>
          <p14:tracePt t="41491" x="9431338" y="4622800"/>
          <p14:tracePt t="41496" x="9439275" y="4622800"/>
          <p14:tracePt t="41503" x="9447213" y="4622800"/>
          <p14:tracePt t="41507" x="9464675" y="4614863"/>
          <p14:tracePt t="41516" x="9472613" y="4614863"/>
          <p14:tracePt t="41519" x="9482138" y="4605338"/>
          <p14:tracePt t="41523" x="9482138" y="4597400"/>
          <p14:tracePt t="41527" x="9490075" y="4597400"/>
          <p14:tracePt t="41531" x="9498013" y="4589463"/>
          <p14:tracePt t="41537" x="9507538" y="4579938"/>
          <p14:tracePt t="41539" x="9515475" y="4564063"/>
          <p14:tracePt t="41542" x="9523413" y="4564063"/>
          <p14:tracePt t="41546" x="9532938" y="4554538"/>
          <p14:tracePt t="41553" x="9540875" y="4546600"/>
          <p14:tracePt t="41554" x="9550400" y="4546600"/>
          <p14:tracePt t="41559" x="9558338" y="4538663"/>
          <p14:tracePt t="41562" x="9566275" y="4521200"/>
          <p14:tracePt t="41571" x="9575800" y="4513263"/>
          <p14:tracePt t="41575" x="9575800" y="4503738"/>
          <p14:tracePt t="41580" x="9583738" y="4495800"/>
          <p14:tracePt t="41586" x="9583738" y="4486275"/>
          <p14:tracePt t="41587" x="9591675" y="4470400"/>
          <p14:tracePt t="41591" x="9609138" y="4460875"/>
          <p14:tracePt t="41596" x="9617075" y="4452938"/>
          <p14:tracePt t="41601" x="9626600" y="4435475"/>
          <p14:tracePt t="41603" x="9634538" y="4419600"/>
          <p14:tracePt t="41607" x="9642475" y="4410075"/>
          <p14:tracePt t="41611" x="9652000" y="4384675"/>
          <p14:tracePt t="41615" x="9659938" y="4368800"/>
          <p14:tracePt t="41620" x="9667875" y="4341813"/>
          <p14:tracePt t="41623" x="9667875" y="4325938"/>
          <p14:tracePt t="41627" x="9677400" y="4300538"/>
          <p14:tracePt t="41631" x="9685338" y="4275138"/>
          <p14:tracePt t="41636" x="9685338" y="4257675"/>
          <p14:tracePt t="41639" x="9694863" y="4232275"/>
          <p14:tracePt t="41643" x="9694863" y="4214813"/>
          <p14:tracePt t="41647" x="9702800" y="4189413"/>
          <p14:tracePt t="41652" x="9702800" y="4181475"/>
          <p14:tracePt t="41655" x="9702800" y="4156075"/>
          <p14:tracePt t="41659" x="9702800" y="4146550"/>
          <p14:tracePt t="41663" x="9702800" y="4121150"/>
          <p14:tracePt t="41669" x="9702800" y="4105275"/>
          <p14:tracePt t="41671" x="9702800" y="4095750"/>
          <p14:tracePt t="41675" x="9702800" y="4087813"/>
          <p14:tracePt t="41680" x="9702800" y="4062413"/>
          <p14:tracePt t="41686" x="9702800" y="4052888"/>
          <p14:tracePt t="41687" x="9694863" y="4027488"/>
          <p14:tracePt t="41691" x="9694863" y="4019550"/>
          <p14:tracePt t="41696" x="9685338" y="4002088"/>
          <p14:tracePt t="41700" x="9667875" y="3986213"/>
          <p14:tracePt t="41703" x="9659938" y="3968750"/>
          <p14:tracePt t="41707" x="9659938" y="3960813"/>
          <p14:tracePt t="41711" x="9652000" y="3943350"/>
          <p14:tracePt t="41715" x="9642475" y="3925888"/>
          <p14:tracePt t="41720" x="9634538" y="3917950"/>
          <p14:tracePt t="41723" x="9626600" y="3892550"/>
          <p14:tracePt t="41727" x="9617075" y="3875088"/>
          <p14:tracePt t="41731" x="9601200" y="3849688"/>
          <p14:tracePt t="41737" x="9583738" y="3824288"/>
          <p14:tracePt t="41739" x="9575800" y="3806825"/>
          <p14:tracePt t="41743" x="9558338" y="3781425"/>
          <p14:tracePt t="41747" x="9540875" y="3763963"/>
          <p14:tracePt t="41753" x="9523413" y="3738563"/>
          <p14:tracePt t="41755" x="9498013" y="3713163"/>
          <p14:tracePt t="41759" x="9482138" y="3697288"/>
          <p14:tracePt t="41762" x="9456738" y="3671888"/>
          <p14:tracePt t="41769" x="9439275" y="3654425"/>
          <p14:tracePt t="41771" x="9413875" y="3629025"/>
          <p14:tracePt t="41775" x="9388475" y="3611563"/>
          <p14:tracePt t="41780" x="9353550" y="3586163"/>
          <p14:tracePt t="41786" x="9320213" y="3568700"/>
          <p14:tracePt t="41788" x="9286875" y="3552825"/>
          <p14:tracePt t="41790" x="9236075" y="3517900"/>
          <p14:tracePt t="41796" x="9201150" y="3502025"/>
          <p14:tracePt t="41802" x="9158288" y="3484563"/>
          <p14:tracePt t="41803" x="9117013" y="3467100"/>
          <p14:tracePt t="41807" x="9082088" y="3459163"/>
          <p14:tracePt t="41811" x="9039225" y="3449638"/>
          <p14:tracePt t="41815" x="8988425" y="3441700"/>
          <p14:tracePt t="41819" x="8955088" y="3433763"/>
          <p14:tracePt t="41823" x="8921750" y="3424238"/>
          <p14:tracePt t="41827" x="8894763" y="3416300"/>
          <p14:tracePt t="41831" x="8861425" y="3416300"/>
          <p14:tracePt t="41836" x="8818563" y="3416300"/>
          <p14:tracePt t="41839" x="8785225" y="3416300"/>
          <p14:tracePt t="41843" x="8750300" y="3416300"/>
          <p14:tracePt t="41847" x="8724900" y="3416300"/>
          <p14:tracePt t="41853" x="8683625" y="3416300"/>
          <p14:tracePt t="41855" x="8632825" y="3416300"/>
          <p14:tracePt t="41859" x="8589963" y="3416300"/>
          <p14:tracePt t="41863" x="8547100" y="3416300"/>
          <p14:tracePt t="41869" x="8488363" y="3416300"/>
          <p14:tracePt t="41871" x="8435975" y="3416300"/>
          <p14:tracePt t="41875" x="8385175" y="3416300"/>
          <p14:tracePt t="41880" x="8334375" y="3416300"/>
          <p14:tracePt t="41886" x="8275638" y="3416300"/>
          <p14:tracePt t="41887" x="8215313" y="3416300"/>
          <p14:tracePt t="41891" x="8156575" y="3424238"/>
          <p14:tracePt t="41896" x="8096250" y="3433763"/>
          <p14:tracePt t="41899" x="8037513" y="3459163"/>
          <p14:tracePt t="41904" x="7986713" y="3475038"/>
          <p14:tracePt t="41907" x="7926388" y="3484563"/>
          <p14:tracePt t="41911" x="7885113" y="3492500"/>
          <p14:tracePt t="41918" x="7816850" y="3517900"/>
          <p14:tracePt t="41919" x="7756525" y="3527425"/>
          <p14:tracePt t="41923" x="7715250" y="3535363"/>
          <p14:tracePt t="41927" x="7662863" y="3552825"/>
          <p14:tracePt t="41931" x="7621588" y="3578225"/>
          <p14:tracePt t="41936" x="7578725" y="3594100"/>
          <p14:tracePt t="41939" x="7545388" y="3611563"/>
          <p14:tracePt t="41943" x="7510463" y="3636963"/>
          <p14:tracePt t="41947" x="7477125" y="3654425"/>
          <p14:tracePt t="41952" x="7451725" y="3671888"/>
          <p14:tracePt t="41955" x="7426325" y="3697288"/>
          <p14:tracePt t="41959" x="7400925" y="3713163"/>
          <p14:tracePt t="41962" x="7391400" y="3730625"/>
          <p14:tracePt t="41969" x="7358063" y="3773488"/>
          <p14:tracePt t="41971" x="7348538" y="3790950"/>
          <p14:tracePt t="41975" x="7323138" y="3824288"/>
          <p14:tracePt t="41980" x="7289800" y="3867150"/>
          <p14:tracePt t="41985" x="7272338" y="3900488"/>
          <p14:tracePt t="41987" x="7256463" y="3935413"/>
          <p14:tracePt t="41991" x="7246938" y="3968750"/>
          <p14:tracePt t="41996" x="7239000" y="4002088"/>
          <p14:tracePt t="42002" x="7229475" y="4037013"/>
          <p14:tracePt t="42003" x="7221538" y="4062413"/>
          <p14:tracePt t="42007" x="7213600" y="4095750"/>
          <p14:tracePt t="42011" x="7213600" y="4130675"/>
          <p14:tracePt t="42015" x="7204075" y="4164013"/>
          <p14:tracePt t="42020" x="7204075" y="4197350"/>
          <p14:tracePt t="42023" x="7204075" y="4224338"/>
          <p14:tracePt t="42027" x="7204075" y="4257675"/>
          <p14:tracePt t="42031" x="7213600" y="4308475"/>
          <p14:tracePt t="42036" x="7229475" y="4341813"/>
          <p14:tracePt t="42039" x="7246938" y="4384675"/>
          <p14:tracePt t="42043" x="7246938" y="4419600"/>
          <p14:tracePt t="42046" x="7256463" y="4452938"/>
          <p14:tracePt t="42053" x="7281863" y="4486275"/>
          <p14:tracePt t="42055" x="7297738" y="4521200"/>
          <p14:tracePt t="42059" x="7307263" y="4546600"/>
          <p14:tracePt t="42063" x="7340600" y="4579938"/>
          <p14:tracePt t="42069" x="7358063" y="4614863"/>
          <p14:tracePt t="42071" x="7383463" y="4657725"/>
          <p14:tracePt t="42075" x="7426325" y="4708525"/>
          <p14:tracePt t="42079" x="7451725" y="4749800"/>
          <p14:tracePt t="42085" x="7493000" y="4802188"/>
          <p14:tracePt t="42087" x="7545388" y="4860925"/>
          <p14:tracePt t="42091" x="7586663" y="4894263"/>
          <p14:tracePt t="42097" x="7637463" y="4937125"/>
          <p14:tracePt t="42099" x="7688263" y="4979988"/>
          <p14:tracePt t="42105" x="7723188" y="5005388"/>
          <p14:tracePt t="42107" x="7773988" y="5048250"/>
          <p14:tracePt t="42111" x="7807325" y="5073650"/>
          <p14:tracePt t="42115" x="7859713" y="5099050"/>
          <p14:tracePt t="42120" x="7910513" y="5124450"/>
          <p14:tracePt t="42122" x="7951788" y="5141913"/>
          <p14:tracePt t="42127" x="8004175" y="5157788"/>
          <p14:tracePt t="42131" x="8054975" y="5167313"/>
          <p14:tracePt t="42136" x="8096250" y="5175250"/>
          <p14:tracePt t="42139" x="8156575" y="5192713"/>
          <p14:tracePt t="42143" x="8215313" y="5192713"/>
          <p14:tracePt t="42146" x="8275638" y="5192713"/>
          <p14:tracePt t="42153" x="8334375" y="5200650"/>
          <p14:tracePt t="42163" x="8529638" y="5208588"/>
          <p14:tracePt t="42169" x="8589963" y="5208588"/>
          <p14:tracePt t="42170" x="8648700" y="5200650"/>
          <p14:tracePt t="42175" x="8699500" y="5192713"/>
          <p14:tracePt t="42179" x="8734425" y="5183188"/>
          <p14:tracePt t="42184" x="8767763" y="5175250"/>
          <p14:tracePt t="42188" x="8785225" y="5167313"/>
          <p14:tracePt t="42191" x="8810625" y="5167313"/>
          <p14:tracePt t="42196" x="8828088" y="5157788"/>
          <p14:tracePt t="42203" x="8843963" y="5141913"/>
          <p14:tracePt t="42207" x="8853488" y="5141913"/>
          <p14:tracePt t="42211" x="8861425" y="5132388"/>
          <p14:tracePt t="42218" x="8861425" y="5124450"/>
          <p14:tracePt t="42219" x="8869363" y="5116513"/>
          <p14:tracePt t="42223" x="8878888" y="5099050"/>
          <p14:tracePt t="42227" x="8886825" y="5091113"/>
          <p14:tracePt t="42231" x="8886825" y="5081588"/>
          <p14:tracePt t="42236" x="8894763" y="5056188"/>
          <p14:tracePt t="42239" x="8904288" y="5038725"/>
          <p14:tracePt t="42243" x="8904288" y="5013325"/>
          <p14:tracePt t="42247" x="8921750" y="4997450"/>
          <p14:tracePt t="42252" x="8929688" y="4954588"/>
          <p14:tracePt t="42255" x="8937625" y="4903788"/>
          <p14:tracePt t="42259" x="8947150" y="4843463"/>
          <p14:tracePt t="42262" x="8972550" y="4767263"/>
          <p14:tracePt t="42270" x="8980488" y="4699000"/>
          <p14:tracePt t="42270" x="9005888" y="4622800"/>
          <p14:tracePt t="42275" x="9023350" y="4538663"/>
          <p14:tracePt t="42279" x="9048750" y="4460875"/>
          <p14:tracePt t="42286" x="9056688" y="4376738"/>
          <p14:tracePt t="42287" x="9074150" y="4300538"/>
          <p14:tracePt t="42291" x="9074150" y="4224338"/>
          <p14:tracePt t="42296" x="9091613" y="4138613"/>
          <p14:tracePt t="42301" x="9091613" y="4079875"/>
          <p14:tracePt t="42304" x="9091613" y="4011613"/>
          <p14:tracePt t="42306" x="9091613" y="3968750"/>
          <p14:tracePt t="42311" x="9091613" y="3908425"/>
          <p14:tracePt t="42316" x="9082088" y="3857625"/>
          <p14:tracePt t="42319" x="9074150" y="3832225"/>
          <p14:tracePt t="42323" x="9048750" y="3781425"/>
          <p14:tracePt t="42327" x="9039225" y="3748088"/>
          <p14:tracePt t="42331" x="9023350" y="3697288"/>
          <p14:tracePt t="42336" x="8997950" y="3662363"/>
          <p14:tracePt t="42339" x="8972550" y="3636963"/>
          <p14:tracePt t="42343" x="8929688" y="3586163"/>
          <p14:tracePt t="42346" x="8904288" y="3552825"/>
          <p14:tracePt t="42353" x="8878888" y="3509963"/>
          <p14:tracePt t="42355" x="8843963" y="3475038"/>
          <p14:tracePt t="42359" x="8818563" y="3449638"/>
          <p14:tracePt t="42363" x="8793163" y="3416300"/>
          <p14:tracePt t="42369" x="8759825" y="3373438"/>
          <p14:tracePt t="42371" x="8716963" y="3340100"/>
          <p14:tracePt t="42375" x="8683625" y="3314700"/>
          <p14:tracePt t="42379" x="8640763" y="3279775"/>
          <p14:tracePt t="42385" x="8623300" y="3254375"/>
          <p14:tracePt t="42387" x="8580438" y="3238500"/>
          <p14:tracePt t="42390" x="8547100" y="3211513"/>
          <p14:tracePt t="42396" x="8513763" y="3195638"/>
          <p14:tracePt t="42403" x="8453438" y="3160713"/>
          <p14:tracePt t="42407" x="8420100" y="3144838"/>
          <p14:tracePt t="42411" x="8377238" y="3135313"/>
          <p14:tracePt t="42418" x="8326438" y="3127375"/>
          <p14:tracePt t="42419" x="8283575" y="3119438"/>
          <p14:tracePt t="42423" x="8232775" y="3109913"/>
          <p14:tracePt t="42427" x="8189913" y="3084513"/>
          <p14:tracePt t="42431" x="8139113" y="3076575"/>
          <p14:tracePt t="42436" x="8096250" y="3067050"/>
          <p14:tracePt t="42439" x="8045450" y="3059113"/>
          <p14:tracePt t="42443" x="8020050" y="3059113"/>
          <p14:tracePt t="42447" x="7977188" y="3051175"/>
          <p14:tracePt t="42452" x="7926388" y="3051175"/>
          <p14:tracePt t="42455" x="7885113" y="3051175"/>
          <p14:tracePt t="42459" x="7824788" y="3051175"/>
          <p14:tracePt t="42462" x="7781925" y="3051175"/>
          <p14:tracePt t="42469" x="7731125" y="3051175"/>
          <p14:tracePt t="42470" x="7680325" y="3051175"/>
          <p14:tracePt t="42475" x="7629525" y="3051175"/>
          <p14:tracePt t="42479" x="7578725" y="3051175"/>
          <p14:tracePt t="42486" x="7527925" y="3051175"/>
          <p14:tracePt t="42487" x="7485063" y="3051175"/>
          <p14:tracePt t="42491" x="7426325" y="3051175"/>
          <p14:tracePt t="42496" x="7383463" y="3051175"/>
          <p14:tracePt t="42501" x="7323138" y="3051175"/>
          <p14:tracePt t="42503" x="7264400" y="3067050"/>
          <p14:tracePt t="42507" x="7213600" y="3084513"/>
          <p14:tracePt t="42511" x="7153275" y="3101975"/>
          <p14:tracePt t="42518" x="7102475" y="3119438"/>
          <p14:tracePt t="42519" x="7051675" y="3152775"/>
          <p14:tracePt t="42523" x="7000875" y="3178175"/>
          <p14:tracePt t="42527" x="6950075" y="3221038"/>
          <p14:tracePt t="42531" x="6899275" y="3263900"/>
          <p14:tracePt t="42536" x="6848475" y="3314700"/>
          <p14:tracePt t="42539" x="6797675" y="3355975"/>
          <p14:tracePt t="42543" x="6745288" y="3408363"/>
          <p14:tracePt t="42547" x="6694488" y="3459163"/>
          <p14:tracePt t="42552" x="6653213" y="3509963"/>
          <p14:tracePt t="42555" x="6626225" y="3560763"/>
          <p14:tracePt t="42559" x="6592888" y="3611563"/>
          <p14:tracePt t="42562" x="6567488" y="3662363"/>
          <p14:tracePt t="42571" x="6516688" y="3756025"/>
          <p14:tracePt t="42574" x="6508750" y="3816350"/>
          <p14:tracePt t="42579" x="6499225" y="3875088"/>
          <p14:tracePt t="42587" x="6483350" y="3986213"/>
          <p14:tracePt t="42590" x="6483350" y="4027488"/>
          <p14:tracePt t="42596" x="6491288" y="4070350"/>
          <p14:tracePt t="42600" x="6491288" y="4105275"/>
          <p14:tracePt t="42603" x="6516688" y="4156075"/>
          <p14:tracePt t="42607" x="6534150" y="4197350"/>
          <p14:tracePt t="42611" x="6559550" y="4249738"/>
          <p14:tracePt t="42616" x="6592888" y="4300538"/>
          <p14:tracePt t="42619" x="6635750" y="4341813"/>
          <p14:tracePt t="42623" x="6661150" y="4376738"/>
          <p14:tracePt t="42627" x="6686550" y="4410075"/>
          <p14:tracePt t="42632" x="6729413" y="4460875"/>
          <p14:tracePt t="42635" x="6754813" y="4503738"/>
          <p14:tracePt t="42639" x="6780213" y="4538663"/>
          <p14:tracePt t="42643" x="6823075" y="4572000"/>
          <p14:tracePt t="42647" x="6856413" y="4614863"/>
          <p14:tracePt t="42653" x="6899275" y="4640263"/>
          <p14:tracePt t="42655" x="6950075" y="4673600"/>
          <p14:tracePt t="42659" x="7000875" y="4708525"/>
          <p14:tracePt t="42662" x="7043738" y="4733925"/>
          <p14:tracePt t="42670" x="7094538" y="4759325"/>
          <p14:tracePt t="42671" x="7145338" y="4792663"/>
          <p14:tracePt t="42675" x="7204075" y="4810125"/>
          <p14:tracePt t="42679" x="7264400" y="4835525"/>
          <p14:tracePt t="42687" x="7400925" y="4860925"/>
          <p14:tracePt t="42690" x="7459663" y="4868863"/>
          <p14:tracePt t="42696" x="7535863" y="4886325"/>
          <p14:tracePt t="42701" x="7586663" y="4886325"/>
          <p14:tracePt t="42702" x="7662863" y="4894263"/>
          <p14:tracePt t="42707" x="7723188" y="4894263"/>
          <p14:tracePt t="42711" x="7791450" y="4894263"/>
          <p14:tracePt t="42718" x="7867650" y="4894263"/>
          <p14:tracePt t="42719" x="7935913" y="4894263"/>
          <p14:tracePt t="42723" x="7994650" y="4878388"/>
          <p14:tracePt t="42727" x="8054975" y="4868863"/>
          <p14:tracePt t="42731" x="8105775" y="4852988"/>
          <p14:tracePt t="42736" x="8147050" y="4843463"/>
          <p14:tracePt t="42739" x="8189913" y="4827588"/>
          <p14:tracePt t="42743" x="8215313" y="4818063"/>
          <p14:tracePt t="42746" x="8240713" y="4802188"/>
          <p14:tracePt t="42753" x="8266113" y="4792663"/>
          <p14:tracePt t="42755" x="8283575" y="4775200"/>
          <p14:tracePt t="42759" x="8291513" y="4767263"/>
          <p14:tracePt t="42763" x="8308975" y="4749800"/>
          <p14:tracePt t="42770" x="8326438" y="4724400"/>
          <p14:tracePt t="42770" x="8343900" y="4708525"/>
          <p14:tracePt t="42775" x="8359775" y="4683125"/>
          <p14:tracePt t="42779" x="8369300" y="4665663"/>
          <p14:tracePt t="42787" x="8402638" y="4564063"/>
          <p14:tracePt t="42791" x="8410575" y="4503738"/>
          <p14:tracePt t="42796" x="8435975" y="4435475"/>
          <p14:tracePt t="42802" x="8445500" y="4359275"/>
          <p14:tracePt t="42803" x="8470900" y="4275138"/>
          <p14:tracePt t="42807" x="8478838" y="4197350"/>
          <p14:tracePt t="42811" x="8488363" y="4113213"/>
          <p14:tracePt t="42815" x="8488363" y="4027488"/>
          <p14:tracePt t="42819" x="8488363" y="3943350"/>
          <p14:tracePt t="42823" x="8496300" y="3867150"/>
          <p14:tracePt t="42827" x="8496300" y="3798888"/>
          <p14:tracePt t="42831" x="8496300" y="3722688"/>
          <p14:tracePt t="42836" x="8496300" y="3654425"/>
          <p14:tracePt t="42839" x="8488363" y="3578225"/>
          <p14:tracePt t="42843" x="8478838" y="3509963"/>
          <p14:tracePt t="42847" x="8445500" y="3441700"/>
          <p14:tracePt t="42852" x="8428038" y="3382963"/>
          <p14:tracePt t="42855" x="8402638" y="3322638"/>
          <p14:tracePt t="42859" x="8377238" y="3271838"/>
          <p14:tracePt t="42863" x="8343900" y="3221038"/>
          <p14:tracePt t="42869" x="8318500" y="3170238"/>
          <p14:tracePt t="42871" x="8283575" y="3135313"/>
          <p14:tracePt t="42875" x="8258175" y="3101975"/>
          <p14:tracePt t="42879" x="8224838" y="3059113"/>
          <p14:tracePt t="42885" x="8199438" y="3033713"/>
          <p14:tracePt t="42887" x="8147050" y="3008313"/>
          <p14:tracePt t="42890" x="8105775" y="2965450"/>
          <p14:tracePt t="42896" x="8070850" y="2940050"/>
          <p14:tracePt t="42902" x="8037513" y="2922588"/>
          <p14:tracePt t="42904" x="8004175" y="2906713"/>
          <p14:tracePt t="42906" x="7951788" y="2889250"/>
          <p14:tracePt t="42911" x="7918450" y="2881313"/>
          <p14:tracePt t="42915" x="7885113" y="2871788"/>
          <p14:tracePt t="42921" x="7842250" y="2863850"/>
          <p14:tracePt t="42923" x="7799388" y="2846388"/>
          <p14:tracePt t="42927" x="7748588" y="2846388"/>
          <p14:tracePt t="42931" x="7705725" y="2846388"/>
          <p14:tracePt t="42936" x="7662863" y="2846388"/>
          <p14:tracePt t="42939" x="7621588" y="2846388"/>
          <p14:tracePt t="42943" x="7561263" y="2846388"/>
          <p14:tracePt t="42946" x="7518400" y="2855913"/>
          <p14:tracePt t="42953" x="7459663" y="2863850"/>
          <p14:tracePt t="42955" x="7408863" y="2881313"/>
          <p14:tracePt t="42959" x="7348538" y="2897188"/>
          <p14:tracePt t="42963" x="7297738" y="2932113"/>
          <p14:tracePt t="42969" x="7246938" y="2957513"/>
          <p14:tracePt t="42971" x="7188200" y="3000375"/>
          <p14:tracePt t="42975" x="7137400" y="3041650"/>
          <p14:tracePt t="42979" x="7077075" y="3094038"/>
          <p14:tracePt t="42986" x="7043738" y="3144838"/>
          <p14:tracePt t="42987" x="7000875" y="3195638"/>
          <p14:tracePt t="42991" x="6958013" y="3263900"/>
          <p14:tracePt t="42996" x="6915150" y="3322638"/>
          <p14:tracePt t="43002" x="6856413" y="3441700"/>
          <p14:tracePt t="43007" x="6823075" y="3502025"/>
          <p14:tracePt t="43011" x="6805613" y="3552825"/>
          <p14:tracePt t="43016" x="6780213" y="3594100"/>
          <p14:tracePt t="43019" x="6770688" y="3646488"/>
          <p14:tracePt t="43023" x="6762750" y="3679825"/>
          <p14:tracePt t="43027" x="6754813" y="3722688"/>
          <p14:tracePt t="43030" x="6745288" y="3756025"/>
          <p14:tracePt t="43036" x="6745288" y="3781425"/>
          <p14:tracePt t="43039" x="6737350" y="3806825"/>
          <p14:tracePt t="43043" x="6737350" y="3832225"/>
          <p14:tracePt t="43047" x="6737350" y="3857625"/>
          <p14:tracePt t="43053" x="6737350" y="3875088"/>
          <p14:tracePt t="43055" x="6745288" y="3900488"/>
          <p14:tracePt t="43059" x="6754813" y="3917950"/>
          <p14:tracePt t="43063" x="6770688" y="3943350"/>
          <p14:tracePt t="43069" x="6788150" y="3968750"/>
          <p14:tracePt t="43071" x="6805613" y="3986213"/>
          <p14:tracePt t="43075" x="6831013" y="4011613"/>
          <p14:tracePt t="43079" x="6838950" y="4037013"/>
          <p14:tracePt t="43087" x="6889750" y="4087813"/>
          <p14:tracePt t="43091" x="6932613" y="4113213"/>
          <p14:tracePt t="43096" x="6967538" y="4138613"/>
          <p14:tracePt t="43102" x="7018338" y="4164013"/>
          <p14:tracePt t="43104" x="7051675" y="4189413"/>
          <p14:tracePt t="43106" x="7085013" y="4206875"/>
          <p14:tracePt t="43111" x="7137400" y="4232275"/>
          <p14:tracePt t="43115" x="7178675" y="4257675"/>
          <p14:tracePt t="43119" x="7213600" y="4265613"/>
          <p14:tracePt t="43123" x="7264400" y="4275138"/>
          <p14:tracePt t="43127" x="7297738" y="4283075"/>
          <p14:tracePt t="43130" x="7340600" y="4291013"/>
          <p14:tracePt t="43137" x="7400925" y="4291013"/>
          <p14:tracePt t="43138" x="7442200" y="4300538"/>
          <p14:tracePt t="43143" x="7485063" y="4300538"/>
          <p14:tracePt t="43146" x="7535863" y="4300538"/>
          <p14:tracePt t="43153" x="7561263" y="4300538"/>
          <p14:tracePt t="43155" x="7604125" y="4300538"/>
          <p14:tracePt t="43159" x="7646988" y="4300538"/>
          <p14:tracePt t="43163" x="7680325" y="4300538"/>
          <p14:tracePt t="43169" x="7715250" y="4300538"/>
          <p14:tracePt t="43171" x="7748588" y="4300538"/>
          <p14:tracePt t="43175" x="7766050" y="4300538"/>
          <p14:tracePt t="43179" x="7791450" y="4291013"/>
          <p14:tracePt t="43185" x="7816850" y="4283075"/>
          <p14:tracePt t="43187" x="7832725" y="4265613"/>
          <p14:tracePt t="43195" x="7842250" y="4257675"/>
          <p14:tracePt t="43201" x="7850188" y="4249738"/>
          <p14:tracePt t="43203" x="7859713" y="4240213"/>
          <p14:tracePt t="43207" x="7859713" y="4232275"/>
          <p14:tracePt t="43211" x="7867650" y="4224338"/>
          <p14:tracePt t="43215" x="7875588" y="4214813"/>
          <p14:tracePt t="43219" x="7885113" y="4197350"/>
          <p14:tracePt t="43223" x="7893050" y="4181475"/>
          <p14:tracePt t="43227" x="7900988" y="4156075"/>
          <p14:tracePt t="43231" x="7918450" y="4146550"/>
          <p14:tracePt t="43236" x="7926388" y="4121150"/>
          <p14:tracePt t="43239" x="7943850" y="4095750"/>
          <p14:tracePt t="43243" x="7951788" y="4062413"/>
          <p14:tracePt t="43247" x="7961313" y="4027488"/>
          <p14:tracePt t="43252" x="7969250" y="4011613"/>
          <p14:tracePt t="43255" x="7977188" y="3976688"/>
          <p14:tracePt t="43259" x="7986713" y="3943350"/>
          <p14:tracePt t="43264" x="7994650" y="3908425"/>
          <p14:tracePt t="43270" x="8004175" y="3883025"/>
          <p14:tracePt t="43271" x="8012113" y="3867150"/>
          <p14:tracePt t="43275" x="8012113" y="3849688"/>
          <p14:tracePt t="43279" x="8012113" y="3832225"/>
          <p14:tracePt t="43286" x="8012113" y="3824288"/>
          <p14:tracePt t="43286" x="8012113" y="3816350"/>
          <p14:tracePt t="43296" x="8012113" y="3806825"/>
          <p14:tracePt t="43307" x="8012113" y="3798888"/>
          <p14:tracePt t="43322" x="8004175" y="3798888"/>
          <p14:tracePt t="43329" x="8004175" y="3790950"/>
          <p14:tracePt t="43330" x="7994650" y="3790950"/>
          <p14:tracePt t="43336" x="7986713" y="3790950"/>
          <p14:tracePt t="43339" x="7977188" y="3790950"/>
          <p14:tracePt t="43346" x="7961313" y="3790950"/>
          <p14:tracePt t="43352" x="7951788" y="3790950"/>
          <p14:tracePt t="43355" x="7943850" y="3790950"/>
          <p14:tracePt t="43359" x="7935913" y="3790950"/>
          <p14:tracePt t="43369" x="7918450" y="3790950"/>
          <p14:tracePt t="43371" x="7910513" y="3790950"/>
          <p14:tracePt t="43375" x="7900988" y="3790950"/>
          <p14:tracePt t="43379" x="7885113" y="3790950"/>
          <p14:tracePt t="43385" x="7867650" y="3798888"/>
          <p14:tracePt t="43387" x="7859713" y="3816350"/>
          <p14:tracePt t="43392" x="7832725" y="3824288"/>
          <p14:tracePt t="43396" x="7816850" y="3849688"/>
          <p14:tracePt t="43402" x="7799388" y="3875088"/>
          <p14:tracePt t="43404" x="7781925" y="3900488"/>
          <p14:tracePt t="43408" x="7766050" y="3935413"/>
          <p14:tracePt t="43412" x="7748588" y="3968750"/>
          <p14:tracePt t="43419" x="7731125" y="3994150"/>
          <p14:tracePt t="43420" x="7723188" y="4027488"/>
          <p14:tracePt t="43424" x="7715250" y="4052888"/>
          <p14:tracePt t="43429" x="7715250" y="4087813"/>
          <p14:tracePt t="43432" x="7705725" y="4121150"/>
          <p14:tracePt t="43436" x="7697788" y="4156075"/>
          <p14:tracePt t="43440" x="7697788" y="4189413"/>
          <p14:tracePt t="43444" x="7697788" y="4214813"/>
          <p14:tracePt t="43451" x="7697788" y="4240213"/>
          <p14:tracePt t="43452" x="7697788" y="4275138"/>
          <p14:tracePt t="43456" x="7697788" y="4291013"/>
          <p14:tracePt t="43460" x="7697788" y="4325938"/>
          <p14:tracePt t="43464" x="7697788" y="4351338"/>
          <p14:tracePt t="43469" x="7705725" y="4376738"/>
          <p14:tracePt t="43472" x="7715250" y="4402138"/>
          <p14:tracePt t="43476" x="7723188" y="4427538"/>
          <p14:tracePt t="43480" x="7731125" y="4452938"/>
          <p14:tracePt t="43486" x="7740650" y="4470400"/>
          <p14:tracePt t="43488" x="7756525" y="4486275"/>
          <p14:tracePt t="43492" x="7773988" y="4503738"/>
          <p14:tracePt t="43495" x="7781925" y="4529138"/>
          <p14:tracePt t="43503" x="7799388" y="4546600"/>
          <p14:tracePt t="43504" x="7824788" y="4564063"/>
          <p14:tracePt t="43508" x="7842250" y="4589463"/>
          <p14:tracePt t="43512" x="7867650" y="4597400"/>
          <p14:tracePt t="43518" x="7875588" y="4605338"/>
          <p14:tracePt t="43519" x="7893050" y="4622800"/>
          <p14:tracePt t="43524" x="7910513" y="4630738"/>
          <p14:tracePt t="43529" x="7935913" y="4640263"/>
          <p14:tracePt t="43533" x="7943850" y="4648200"/>
          <p14:tracePt t="43537" x="7961313" y="4648200"/>
          <p14:tracePt t="43539" x="7977188" y="4648200"/>
          <p14:tracePt t="43543" x="7986713" y="4648200"/>
          <p14:tracePt t="43551" x="8004175" y="4648200"/>
          <p14:tracePt t="43552" x="8012113" y="4657725"/>
          <p14:tracePt t="43559" x="8020050" y="4657725"/>
          <p14:tracePt t="43572" x="8029575" y="4657725"/>
          <p14:tracePt t="44928" x="8045450" y="4657725"/>
          <p14:tracePt t="44932" x="8054975" y="4657725"/>
          <p14:tracePt t="44935" x="8070850" y="4665663"/>
          <p14:tracePt t="44940" x="8088313" y="4665663"/>
          <p14:tracePt t="44945" x="8096250" y="4673600"/>
          <p14:tracePt t="44951" x="8105775" y="4673600"/>
          <p14:tracePt t="44952" x="8121650" y="4673600"/>
          <p14:tracePt t="44959" x="8139113" y="4673600"/>
          <p14:tracePt t="44964" x="8147050" y="4673600"/>
          <p14:tracePt t="44969" x="8164513" y="4673600"/>
          <p14:tracePt t="44972" x="8181975" y="4673600"/>
          <p14:tracePt t="44976" x="8189913" y="4673600"/>
          <p14:tracePt t="44980" x="8207375" y="4673600"/>
          <p14:tracePt t="44985" x="8215313" y="4673600"/>
          <p14:tracePt t="44988" x="8232775" y="4673600"/>
          <p14:tracePt t="44992" x="8250238" y="4673600"/>
          <p14:tracePt t="44996" x="8258175" y="4683125"/>
          <p14:tracePt t="45002" x="8283575" y="4683125"/>
          <p14:tracePt t="45004" x="8301038" y="4683125"/>
          <p14:tracePt t="45008" x="8308975" y="4683125"/>
          <p14:tracePt t="45012" x="8334375" y="4683125"/>
          <p14:tracePt t="45018" x="8343900" y="4683125"/>
          <p14:tracePt t="45020" x="8369300" y="4683125"/>
          <p14:tracePt t="45024" x="8394700" y="4683125"/>
          <p14:tracePt t="45028" x="8428038" y="4683125"/>
          <p14:tracePt t="45034" x="8453438" y="4683125"/>
          <p14:tracePt t="45036" x="8496300" y="4683125"/>
          <p14:tracePt t="45040" x="8529638" y="4683125"/>
          <p14:tracePt t="45045" x="8564563" y="4683125"/>
          <p14:tracePt t="45051" x="8597900" y="4683125"/>
          <p14:tracePt t="45052" x="8623300" y="4683125"/>
          <p14:tracePt t="45056" x="8666163" y="4691063"/>
          <p14:tracePt t="45060" x="8716963" y="4699000"/>
          <p14:tracePt t="45064" x="8750300" y="4699000"/>
          <p14:tracePt t="45069" x="8777288" y="4708525"/>
          <p14:tracePt t="45072" x="8810625" y="4708525"/>
          <p14:tracePt t="45076" x="8843963" y="4716463"/>
          <p14:tracePt t="45079" x="8869363" y="4716463"/>
          <p14:tracePt t="45085" x="8894763" y="4716463"/>
          <p14:tracePt t="45088" x="8929688" y="4724400"/>
          <p14:tracePt t="45092" x="8955088" y="4724400"/>
          <p14:tracePt t="45095" x="8988425" y="4733925"/>
          <p14:tracePt t="45104" x="9048750" y="4741863"/>
          <p14:tracePt t="45107" x="9082088" y="4749800"/>
          <p14:tracePt t="45112" x="9124950" y="4749800"/>
          <p14:tracePt t="45118" x="9175750" y="4759325"/>
          <p14:tracePt t="45121" x="9201150" y="4759325"/>
          <p14:tracePt t="45124" x="9244013" y="4759325"/>
          <p14:tracePt t="45128" x="9302750" y="4759325"/>
          <p14:tracePt t="45134" x="9345613" y="4759325"/>
          <p14:tracePt t="45136" x="9405938" y="4759325"/>
          <p14:tracePt t="45140" x="9447213" y="4759325"/>
          <p14:tracePt t="45145" x="9490075" y="4759325"/>
          <p14:tracePt t="45151" x="9540875" y="4759325"/>
          <p14:tracePt t="45152" x="9601200" y="4759325"/>
          <p14:tracePt t="45156" x="9642475" y="4759325"/>
          <p14:tracePt t="45160" x="9702800" y="4759325"/>
          <p14:tracePt t="45164" x="9753600" y="4759325"/>
          <p14:tracePt t="45169" x="9804400" y="4749800"/>
          <p14:tracePt t="45172" x="9864725" y="4749800"/>
          <p14:tracePt t="45176" x="9923463" y="4741863"/>
          <p14:tracePt t="45180" x="9974263" y="4741863"/>
          <p14:tracePt t="45185" x="10034588" y="4733925"/>
          <p14:tracePt t="45188" x="10093325" y="4733925"/>
          <p14:tracePt t="45192" x="10153650" y="4724400"/>
          <p14:tracePt t="45196" x="10229850" y="4724400"/>
          <p14:tracePt t="45202" x="10280650" y="4724400"/>
          <p14:tracePt t="45204" x="10339388" y="4708525"/>
          <p14:tracePt t="45208" x="10415588" y="4708525"/>
          <p14:tracePt t="45212" x="10483850" y="4699000"/>
          <p14:tracePt t="45218" x="10544175" y="4691063"/>
          <p14:tracePt t="45220" x="10620375" y="4683125"/>
          <p14:tracePt t="45224" x="10679113" y="4673600"/>
          <p14:tracePt t="45229" x="10756900" y="4657725"/>
          <p14:tracePt t="45236" x="10901363" y="4630738"/>
          <p14:tracePt t="45240" x="10977563" y="4614863"/>
          <p14:tracePt t="45245" x="11044238" y="4605338"/>
          <p14:tracePt t="45251" x="11198225" y="4572000"/>
          <p14:tracePt t="45256" x="11282363" y="4554538"/>
          <p14:tracePt t="45260" x="11385550" y="4529138"/>
          <p14:tracePt t="45267" x="11461750" y="4513263"/>
          <p14:tracePt t="45268" x="11545888" y="4486275"/>
          <p14:tracePt t="45272" x="11622088" y="4470400"/>
          <p14:tracePt t="45276" x="11699875" y="4445000"/>
          <p14:tracePt t="45280" x="11766550" y="4427538"/>
          <p14:tracePt t="45285" x="11826875" y="4410075"/>
          <p14:tracePt t="45288" x="11877675" y="4394200"/>
          <p14:tracePt t="45292" x="11936413" y="4376738"/>
          <p14:tracePt t="45295" x="11996738" y="4351338"/>
          <p14:tracePt t="45303" x="12047538" y="4333875"/>
          <p14:tracePt t="45304" x="12098338" y="4316413"/>
          <p14:tracePt t="45307" x="12149138" y="4283075"/>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95926"/>
            <a:ext cx="3200400" cy="1668544"/>
          </a:xfrm>
          <a:solidFill>
            <a:schemeClr val="bg1"/>
          </a:solidFill>
        </p:spPr>
        <p:txBody>
          <a:bodyPr anchor="ctr"/>
          <a:lstStyle/>
          <a:p>
            <a:pPr algn="ctr"/>
            <a:r>
              <a:rPr lang="en-GB" dirty="0"/>
              <a:t>Portfolio Return</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238112"/>
            <a:ext cx="3200400" cy="2555419"/>
          </a:xfrm>
          <a:solidFill>
            <a:schemeClr val="bg1"/>
          </a:solidFill>
        </p:spPr>
        <p:txBody>
          <a:bodyPr>
            <a:normAutofit fontScale="85000" lnSpcReduction="20000"/>
          </a:bodyPr>
          <a:lstStyle/>
          <a:p>
            <a:r>
              <a:rPr lang="en-GB" sz="2400" dirty="0"/>
              <a:t>The rate of return on a portfolio is the weighted average of the rate of returns on the component assets.</a:t>
            </a:r>
          </a:p>
          <a:p>
            <a:r>
              <a:rPr lang="en-GB" sz="2400" dirty="0"/>
              <a:t>In principle, return on a portfolio lies between the minimum and maximum component asset returns.</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51FACB21-1AE6-4706-A977-1779C107F0FD}"/>
                  </a:ext>
                </a:extLst>
              </p:cNvPr>
              <p:cNvGraphicFramePr>
                <a:graphicFrameLocks noGrp="1"/>
              </p:cNvGraphicFramePr>
              <p:nvPr>
                <p:ph idx="1"/>
              </p:nvPr>
            </p:nvGraphicFramePr>
            <p:xfrm>
              <a:off x="441960" y="395926"/>
              <a:ext cx="7522464" cy="570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Content Placeholder 8">
                <a:extLst>
                  <a:ext uri="{FF2B5EF4-FFF2-40B4-BE49-F238E27FC236}">
                    <a16:creationId xmlns:a16="http://schemas.microsoft.com/office/drawing/2014/main" id="{51FACB21-1AE6-4706-A977-1779C107F0FD}"/>
                  </a:ext>
                </a:extLst>
              </p:cNvPr>
              <p:cNvGraphicFramePr>
                <a:graphicFrameLocks noGrp="1"/>
              </p:cNvGraphicFramePr>
              <p:nvPr>
                <p:ph idx="1"/>
                <p:extLst>
                  <p:ext uri="{D42A27DB-BD31-4B8C-83A1-F6EECF244321}">
                    <p14:modId xmlns:p14="http://schemas.microsoft.com/office/powerpoint/2010/main" val="3800850919"/>
                  </p:ext>
                </p:extLst>
              </p:nvPr>
            </p:nvGraphicFramePr>
            <p:xfrm>
              <a:off x="441960" y="395926"/>
              <a:ext cx="7522464" cy="57032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93085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95926"/>
            <a:ext cx="3200400" cy="1159497"/>
          </a:xfrm>
          <a:solidFill>
            <a:schemeClr val="bg1"/>
          </a:solidFill>
        </p:spPr>
        <p:txBody>
          <a:bodyPr anchor="ctr"/>
          <a:lstStyle/>
          <a:p>
            <a:pPr algn="ctr"/>
            <a:r>
              <a:rPr lang="en-GB" dirty="0"/>
              <a:t>Portfolio Risk</a:t>
            </a:r>
          </a:p>
        </p:txBody>
      </p:sp>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007909"/>
            <a:ext cx="3200400" cy="4091233"/>
          </a:xfrm>
          <a:solidFill>
            <a:schemeClr val="bg1"/>
          </a:solidFill>
        </p:spPr>
        <p:txBody>
          <a:bodyPr>
            <a:noAutofit/>
          </a:bodyPr>
          <a:lstStyle/>
          <a:p>
            <a:r>
              <a:rPr lang="en-GB" sz="1750" dirty="0"/>
              <a:t>Risk on a portfolio is measured by the portfolio standard deviation.</a:t>
            </a:r>
          </a:p>
          <a:p>
            <a:r>
              <a:rPr lang="en-GB" sz="1750" dirty="0"/>
              <a:t>Portfolio risk is not obtained by a simple weighting of the standard deviation of the component assets; it is influenced by covariance between the returns on the component assets.</a:t>
            </a:r>
          </a:p>
          <a:p>
            <a:r>
              <a:rPr lang="en-GB" sz="1750" b="1" dirty="0"/>
              <a:t>Covariance</a:t>
            </a:r>
            <a:r>
              <a:rPr lang="en-GB" sz="1750" dirty="0"/>
              <a:t> is the statistical measure of the extent to which two variables move together. </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51FACB21-1AE6-4706-A977-1779C107F0FD}"/>
                  </a:ext>
                </a:extLst>
              </p:cNvPr>
              <p:cNvGraphicFramePr>
                <a:graphicFrameLocks noGrp="1"/>
              </p:cNvGraphicFramePr>
              <p:nvPr>
                <p:ph idx="1"/>
              </p:nvPr>
            </p:nvGraphicFramePr>
            <p:xfrm>
              <a:off x="441960" y="220091"/>
              <a:ext cx="7522464" cy="6052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Content Placeholder 8">
                <a:extLst>
                  <a:ext uri="{FF2B5EF4-FFF2-40B4-BE49-F238E27FC236}">
                    <a16:creationId xmlns:a16="http://schemas.microsoft.com/office/drawing/2014/main" id="{51FACB21-1AE6-4706-A977-1779C107F0FD}"/>
                  </a:ext>
                </a:extLst>
              </p:cNvPr>
              <p:cNvGraphicFramePr>
                <a:graphicFrameLocks noGrp="1"/>
              </p:cNvGraphicFramePr>
              <p:nvPr>
                <p:ph idx="1"/>
                <p:extLst>
                  <p:ext uri="{D42A27DB-BD31-4B8C-83A1-F6EECF244321}">
                    <p14:modId xmlns:p14="http://schemas.microsoft.com/office/powerpoint/2010/main" val="2418672074"/>
                  </p:ext>
                </p:extLst>
              </p:nvPr>
            </p:nvGraphicFramePr>
            <p:xfrm>
              <a:off x="441960" y="220091"/>
              <a:ext cx="7522464" cy="60526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0984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84C1-B898-4012-A99D-6611E4376E42}"/>
              </a:ext>
            </a:extLst>
          </p:cNvPr>
          <p:cNvSpPr>
            <a:spLocks noGrp="1"/>
          </p:cNvSpPr>
          <p:nvPr>
            <p:ph type="title"/>
          </p:nvPr>
        </p:nvSpPr>
        <p:spPr>
          <a:xfrm>
            <a:off x="8549640" y="685800"/>
            <a:ext cx="3200400" cy="1409218"/>
          </a:xfrm>
          <a:solidFill>
            <a:schemeClr val="bg1"/>
          </a:solidFill>
        </p:spPr>
        <p:txBody>
          <a:bodyPr anchor="ctr">
            <a:normAutofit/>
          </a:bodyPr>
          <a:lstStyle/>
          <a:p>
            <a:pPr algn="ctr"/>
            <a:r>
              <a:rPr lang="en-GB" dirty="0"/>
              <a:t>The market portfolio</a:t>
            </a:r>
          </a:p>
        </p:txBody>
      </p:sp>
      <p:graphicFrame>
        <p:nvGraphicFramePr>
          <p:cNvPr id="8" name="Content Placeholder 7">
            <a:extLst>
              <a:ext uri="{FF2B5EF4-FFF2-40B4-BE49-F238E27FC236}">
                <a16:creationId xmlns:a16="http://schemas.microsoft.com/office/drawing/2014/main" id="{975C17D0-BCD8-4B2A-8203-AEA1D084CCA3}"/>
              </a:ext>
            </a:extLst>
          </p:cNvPr>
          <p:cNvGraphicFramePr>
            <a:graphicFrameLocks noGrp="1"/>
          </p:cNvGraphicFramePr>
          <p:nvPr>
            <p:ph idx="1"/>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A2070F73-D2E6-4FFD-926F-BABD756D02BE}"/>
              </a:ext>
            </a:extLst>
          </p:cNvPr>
          <p:cNvSpPr>
            <a:spLocks noGrp="1"/>
          </p:cNvSpPr>
          <p:nvPr>
            <p:ph type="body" sz="half" idx="2"/>
          </p:nvPr>
        </p:nvSpPr>
        <p:spPr>
          <a:xfrm>
            <a:off x="8549640" y="2407534"/>
            <a:ext cx="3200400" cy="1747777"/>
          </a:xfrm>
          <a:solidFill>
            <a:schemeClr val="bg1"/>
          </a:solidFill>
        </p:spPr>
        <p:txBody>
          <a:bodyPr/>
          <a:lstStyle/>
          <a:p>
            <a:r>
              <a:rPr lang="en-GB" sz="2500" dirty="0"/>
              <a:t>The concept of “market portfolio” is important in portfolio theory.</a:t>
            </a:r>
          </a:p>
        </p:txBody>
      </p:sp>
      <p:sp>
        <p:nvSpPr>
          <p:cNvPr id="4" name="Date Placeholder 3">
            <a:extLst>
              <a:ext uri="{FF2B5EF4-FFF2-40B4-BE49-F238E27FC236}">
                <a16:creationId xmlns:a16="http://schemas.microsoft.com/office/drawing/2014/main" id="{EF81E3A3-B039-4683-9F5D-36295F8CF98C}"/>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00729488-9747-4E24-B932-F18FA77F4FAF}"/>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688E8BA6-2F32-457E-908F-C544775BAB0B}"/>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418546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9AD-355D-4295-A941-126428919C3D}"/>
              </a:ext>
            </a:extLst>
          </p:cNvPr>
          <p:cNvSpPr>
            <a:spLocks noGrp="1"/>
          </p:cNvSpPr>
          <p:nvPr>
            <p:ph type="title"/>
          </p:nvPr>
        </p:nvSpPr>
        <p:spPr>
          <a:xfrm>
            <a:off x="8465269" y="304800"/>
            <a:ext cx="3485937" cy="1618268"/>
          </a:xfrm>
          <a:solidFill>
            <a:schemeClr val="bg1"/>
          </a:solidFill>
        </p:spPr>
        <p:txBody>
          <a:bodyPr anchor="ctr">
            <a:normAutofit/>
          </a:bodyPr>
          <a:lstStyle/>
          <a:p>
            <a:pPr algn="ctr"/>
            <a:r>
              <a:rPr lang="en-GB" dirty="0"/>
              <a:t>Lecture on Risk &amp; Return</a:t>
            </a:r>
          </a:p>
        </p:txBody>
      </p:sp>
      <p:sp>
        <p:nvSpPr>
          <p:cNvPr id="4" name="Date Placeholder 3">
            <a:extLst>
              <a:ext uri="{FF2B5EF4-FFF2-40B4-BE49-F238E27FC236}">
                <a16:creationId xmlns:a16="http://schemas.microsoft.com/office/drawing/2014/main" id="{E719CD13-9557-49A7-A941-B32E7942CBB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B29CDD33-69FE-4C19-9209-D4DE3114D104}"/>
              </a:ext>
            </a:extLst>
          </p:cNvPr>
          <p:cNvSpPr>
            <a:spLocks noGrp="1"/>
          </p:cNvSpPr>
          <p:nvPr>
            <p:ph type="ftr" sz="quarter" idx="11"/>
          </p:nvPr>
        </p:nvSpPr>
        <p:spPr/>
        <p:txBody>
          <a:bodyPr/>
          <a:lstStyle/>
          <a:p>
            <a:r>
              <a:rPr lang="en-US"/>
              <a:t>Prepared by A. Essel-Anderson</a:t>
            </a:r>
            <a:endParaRPr lang="en-US" dirty="0"/>
          </a:p>
        </p:txBody>
      </p:sp>
      <p:graphicFrame>
        <p:nvGraphicFramePr>
          <p:cNvPr id="11" name="Content Placeholder 10">
            <a:extLst>
              <a:ext uri="{FF2B5EF4-FFF2-40B4-BE49-F238E27FC236}">
                <a16:creationId xmlns:a16="http://schemas.microsoft.com/office/drawing/2014/main" id="{AFC72D3F-67D5-417B-8332-2916CED2C820}"/>
              </a:ext>
            </a:extLst>
          </p:cNvPr>
          <p:cNvGraphicFramePr>
            <a:graphicFrameLocks noGrp="1"/>
          </p:cNvGraphicFramePr>
          <p:nvPr>
            <p:ph idx="1"/>
          </p:nvPr>
        </p:nvGraphicFramePr>
        <p:xfrm>
          <a:off x="838200" y="685800"/>
          <a:ext cx="6711696" cy="5020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5F38E493-0F05-4C39-9F4A-5C4DBEDB7568}"/>
              </a:ext>
            </a:extLst>
          </p:cNvPr>
          <p:cNvSpPr>
            <a:spLocks noGrp="1"/>
          </p:cNvSpPr>
          <p:nvPr>
            <p:ph type="sldNum" sz="quarter" idx="12"/>
          </p:nvPr>
        </p:nvSpPr>
        <p:spPr/>
        <p:txBody>
          <a:bodyPr/>
          <a:lstStyle/>
          <a:p>
            <a:fld id="{4FAB73BC-B049-4115-A692-8D63A059BFB8}" type="slidenum">
              <a:rPr lang="en-US" smtClean="0"/>
              <a:t>33</a:t>
            </a:fld>
            <a:endParaRPr lang="en-US" dirty="0"/>
          </a:p>
        </p:txBody>
      </p:sp>
      <p:sp>
        <p:nvSpPr>
          <p:cNvPr id="8" name="Text Placeholder 7">
            <a:extLst>
              <a:ext uri="{FF2B5EF4-FFF2-40B4-BE49-F238E27FC236}">
                <a16:creationId xmlns:a16="http://schemas.microsoft.com/office/drawing/2014/main" id="{87E29A81-A465-D9FF-66DA-C7EC844821D5}"/>
              </a:ext>
            </a:extLst>
          </p:cNvPr>
          <p:cNvSpPr>
            <a:spLocks noGrp="1"/>
          </p:cNvSpPr>
          <p:nvPr>
            <p:ph type="body" sz="half" idx="2"/>
          </p:nvPr>
        </p:nvSpPr>
        <p:spPr/>
        <p:txBody>
          <a:bodyPr/>
          <a:lstStyle/>
          <a:p>
            <a:endParaRPr lang="en-GH"/>
          </a:p>
        </p:txBody>
      </p:sp>
    </p:spTree>
    <p:custDataLst>
      <p:tags r:id="rId1"/>
    </p:custDataLst>
    <p:extLst>
      <p:ext uri="{BB962C8B-B14F-4D97-AF65-F5344CB8AC3E}">
        <p14:creationId xmlns:p14="http://schemas.microsoft.com/office/powerpoint/2010/main" val="949432300"/>
      </p:ext>
    </p:extLst>
  </p:cSld>
  <p:clrMapOvr>
    <a:masterClrMapping/>
  </p:clrMapOvr>
  <mc:AlternateContent xmlns:mc="http://schemas.openxmlformats.org/markup-compatibility/2006" xmlns:p14="http://schemas.microsoft.com/office/powerpoint/2010/main">
    <mc:Choice Requires="p14">
      <p:transition spd="slow" p14:dur="2000" advTm="358168"/>
    </mc:Choice>
    <mc:Fallback xmlns="">
      <p:transition spd="slow" advTm="3581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8760331" y="727364"/>
            <a:ext cx="3046073" cy="5017040"/>
          </a:xfrm>
          <a:solidFill>
            <a:schemeClr val="bg1"/>
          </a:solidFill>
          <a:ln w="28575">
            <a:solidFill>
              <a:schemeClr val="accent1">
                <a:lumMod val="75000"/>
              </a:schemeClr>
            </a:solidFill>
          </a:ln>
        </p:spPr>
        <p:txBody>
          <a:bodyPr>
            <a:normAutofit/>
          </a:bodyPr>
          <a:lstStyle/>
          <a:p>
            <a:pPr algn="ctr"/>
            <a:r>
              <a:rPr lang="en-GB" sz="4800" dirty="0"/>
              <a:t>Learning Outcomes</a:t>
            </a:r>
          </a:p>
        </p:txBody>
      </p:sp>
      <p:sp>
        <p:nvSpPr>
          <p:cNvPr id="5" name="Footer Placeholder 4">
            <a:extLst>
              <a:ext uri="{FF2B5EF4-FFF2-40B4-BE49-F238E27FC236}">
                <a16:creationId xmlns:a16="http://schemas.microsoft.com/office/drawing/2014/main" id="{831CB179-9786-444B-A667-9EA2E2BBD1FB}"/>
              </a:ext>
            </a:extLst>
          </p:cNvPr>
          <p:cNvSpPr>
            <a:spLocks noGrp="1"/>
          </p:cNvSpPr>
          <p:nvPr>
            <p:ph type="ftr" sz="quarter" idx="11"/>
          </p:nvPr>
        </p:nvSpPr>
        <p:spPr>
          <a:xfrm>
            <a:off x="1088136" y="6272784"/>
            <a:ext cx="6327648"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rPr>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April 2021</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Slide Number Placeholder 5">
            <a:extLst>
              <a:ext uri="{FF2B5EF4-FFF2-40B4-BE49-F238E27FC236}">
                <a16:creationId xmlns:a16="http://schemas.microsoft.com/office/drawing/2014/main" id="{CF8833CB-6205-4386-A2EE-7CB462021837}"/>
              </a:ext>
            </a:extLst>
          </p:cNvPr>
          <p:cNvSpPr>
            <a:spLocks noGrp="1"/>
          </p:cNvSpPr>
          <p:nvPr>
            <p:ph type="sldNum" sz="quarter" idx="12"/>
          </p:nvPr>
        </p:nvSpPr>
        <p:spPr>
          <a:xfrm>
            <a:off x="11311128" y="6272784"/>
            <a:ext cx="640080"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graphicFrame>
        <p:nvGraphicFramePr>
          <p:cNvPr id="21" name="Content Placeholder 2">
            <a:extLst>
              <a:ext uri="{FF2B5EF4-FFF2-40B4-BE49-F238E27FC236}">
                <a16:creationId xmlns:a16="http://schemas.microsoft.com/office/drawing/2014/main" id="{7AC25993-6081-4860-8D32-ACD41BC0EF8C}"/>
              </a:ext>
            </a:extLst>
          </p:cNvPr>
          <p:cNvGraphicFramePr>
            <a:graphicFrameLocks noGrp="1"/>
          </p:cNvGraphicFramePr>
          <p:nvPr>
            <p:ph idx="1"/>
            <p:extLst>
              <p:ext uri="{D42A27DB-BD31-4B8C-83A1-F6EECF244321}">
                <p14:modId xmlns:p14="http://schemas.microsoft.com/office/powerpoint/2010/main" val="3505176170"/>
              </p:ext>
            </p:extLst>
          </p:nvPr>
        </p:nvGraphicFramePr>
        <p:xfrm>
          <a:off x="260049" y="392443"/>
          <a:ext cx="8125415" cy="583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422201"/>
      </p:ext>
    </p:extLst>
  </p:cSld>
  <p:clrMapOvr>
    <a:masterClrMapping/>
  </p:clrMapOvr>
  <mc:AlternateContent xmlns:mc="http://schemas.openxmlformats.org/markup-compatibility/2006" xmlns:p14="http://schemas.microsoft.com/office/powerpoint/2010/main">
    <mc:Choice Requires="p14">
      <p:transition spd="slow" p14:dur="2000" advTm="59070"/>
    </mc:Choice>
    <mc:Fallback xmlns="">
      <p:transition spd="slow" advTm="59070"/>
    </mc:Fallback>
  </mc:AlternateContent>
  <p:extLst>
    <p:ext uri="{3A86A75C-4F4B-4683-9AE1-C65F6400EC91}">
      <p14:laserTraceLst xmlns:p14="http://schemas.microsoft.com/office/powerpoint/2010/main">
        <p14:tracePtLst>
          <p14:tracePt t="447" x="12098338" y="3527425"/>
          <p14:tracePt t="451" x="12039600" y="3527425"/>
          <p14:tracePt t="458" x="11971338" y="3527425"/>
          <p14:tracePt t="459" x="11911013" y="3527425"/>
          <p14:tracePt t="464" x="11834813" y="3527425"/>
          <p14:tracePt t="468" x="11776075" y="3517900"/>
          <p14:tracePt t="474" x="11707813" y="3509963"/>
          <p14:tracePt t="475" x="11631613" y="3502025"/>
          <p14:tracePt t="480" x="11571288" y="3484563"/>
          <p14:tracePt t="485" x="11512550" y="3475038"/>
          <p14:tracePt t="489" x="11452225" y="3467100"/>
          <p14:tracePt t="492" x="11401425" y="3459163"/>
          <p14:tracePt t="495" x="11360150" y="3449638"/>
          <p14:tracePt t="500" x="11317288" y="3441700"/>
          <p14:tracePt t="504" x="11266488" y="3433763"/>
          <p14:tracePt t="508" x="11231563" y="3424238"/>
          <p14:tracePt t="512" x="11188700" y="3416300"/>
          <p14:tracePt t="515" x="11137900" y="3408363"/>
          <p14:tracePt t="520" x="11096625" y="3382963"/>
          <p14:tracePt t="525" x="11044238" y="3373438"/>
          <p14:tracePt t="527" x="11018838" y="3365500"/>
          <p14:tracePt t="531" x="10985500" y="3355975"/>
          <p14:tracePt t="535" x="10934700" y="3340100"/>
          <p14:tracePt t="542" x="10901363" y="3330575"/>
          <p14:tracePt t="543" x="10866438" y="3322638"/>
          <p14:tracePt t="547" x="10823575" y="3314700"/>
          <p14:tracePt t="551" x="10772775" y="3305175"/>
          <p14:tracePt t="558" x="10729913" y="3289300"/>
          <p14:tracePt t="559" x="10679113" y="3263900"/>
          <p14:tracePt t="563" x="10637838" y="3254375"/>
          <p14:tracePt t="568" x="10585450" y="3238500"/>
          <p14:tracePt t="574" x="10534650" y="3221038"/>
          <p14:tracePt t="575" x="10475913" y="3211513"/>
          <p14:tracePt t="579" x="10433050" y="3186113"/>
          <p14:tracePt t="585" x="10374313" y="3170238"/>
          <p14:tracePt t="588" x="10323513" y="3152775"/>
          <p14:tracePt t="592" x="10245725" y="3119438"/>
          <p14:tracePt t="595" x="10186988" y="3084513"/>
          <p14:tracePt t="600" x="10118725" y="3041650"/>
          <p14:tracePt t="606" x="10059988" y="3000375"/>
          <p14:tracePt t="607" x="9974263" y="2949575"/>
          <p14:tracePt t="612" x="9915525" y="2906713"/>
          <p14:tracePt t="615" x="9839325" y="2846388"/>
          <p14:tracePt t="620" x="9771063" y="2795588"/>
          <p14:tracePt t="625" x="9694863" y="2736850"/>
          <p14:tracePt t="627" x="9626600" y="2668588"/>
          <p14:tracePt t="631" x="9558338" y="2608263"/>
          <p14:tracePt t="635" x="9482138" y="2524125"/>
          <p14:tracePt t="642" x="9396413" y="2447925"/>
          <p14:tracePt t="643" x="9312275" y="2362200"/>
          <p14:tracePt t="648" x="9218613" y="2286000"/>
          <p14:tracePt t="651" x="9124950" y="2200275"/>
          <p14:tracePt t="657" x="9031288" y="2108200"/>
          <p14:tracePt t="659" x="8921750" y="2022475"/>
          <p14:tracePt t="663" x="8818563" y="1928813"/>
          <p14:tracePt t="668" x="8709025" y="1844675"/>
          <p14:tracePt t="673" x="8589963" y="1766888"/>
          <p14:tracePt t="676" x="8470900" y="1690688"/>
          <p14:tracePt t="680" x="8351838" y="1606550"/>
          <p14:tracePt t="684" x="8232775" y="1546225"/>
          <p14:tracePt t="687" x="8113713" y="1495425"/>
          <p14:tracePt t="692" x="8012113" y="1444625"/>
          <p14:tracePt t="695" x="7893050" y="1401763"/>
          <p14:tracePt t="699" x="7773988" y="1343025"/>
          <p14:tracePt t="706" x="7662863" y="1282700"/>
          <p14:tracePt t="707" x="7545388" y="1231900"/>
          <p14:tracePt t="711" x="7426325" y="1173163"/>
          <p14:tracePt t="716" x="7307263" y="1112838"/>
          <p14:tracePt t="719" x="7188200" y="1069975"/>
          <p14:tracePt t="724" x="7069138" y="1011238"/>
          <p14:tracePt t="728" x="6942138" y="952500"/>
          <p14:tracePt t="731" x="6823075" y="892175"/>
          <p14:tracePt t="735" x="6694488" y="833438"/>
          <p14:tracePt t="741" x="6559550" y="781050"/>
          <p14:tracePt t="743" x="6440488" y="739775"/>
          <p14:tracePt t="747" x="6329363" y="704850"/>
          <p14:tracePt t="751" x="6210300" y="679450"/>
          <p14:tracePt t="758" x="6100763" y="646113"/>
          <p14:tracePt t="760" x="5981700" y="611188"/>
          <p14:tracePt t="764" x="5880100" y="577850"/>
          <p14:tracePt t="768" x="5761038" y="544513"/>
          <p14:tracePt t="774" x="5657850" y="509588"/>
          <p14:tracePt t="775" x="5538788" y="476250"/>
          <p14:tracePt t="779" x="5437188" y="450850"/>
          <p14:tracePt t="785" x="5327650" y="415925"/>
          <p14:tracePt t="789" x="5208588" y="382588"/>
          <p14:tracePt t="793" x="5106988" y="357188"/>
          <p14:tracePt t="796" x="4995863" y="322263"/>
          <p14:tracePt t="800" x="4876800" y="296863"/>
          <p14:tracePt t="804" x="4775200" y="288925"/>
          <p14:tracePt t="808" x="4673600" y="263525"/>
          <p14:tracePt t="811" x="4570413" y="255588"/>
          <p14:tracePt t="815" x="4476750" y="255588"/>
          <p14:tracePt t="820" x="4375150" y="255588"/>
          <p14:tracePt t="824" x="4291013" y="255588"/>
          <p14:tracePt t="827" x="4205288" y="255588"/>
          <p14:tracePt t="831" x="4121150" y="271463"/>
          <p14:tracePt t="835" x="4027488" y="280988"/>
          <p14:tracePt t="841" x="3941763" y="296863"/>
          <p14:tracePt t="844" x="3865563" y="331788"/>
          <p14:tracePt t="847" x="3781425" y="365125"/>
          <p14:tracePt t="851" x="3687763" y="425450"/>
          <p14:tracePt t="857" x="3611563" y="476250"/>
          <p14:tracePt t="859" x="3517900" y="534988"/>
          <p14:tracePt t="863" x="3424238" y="595313"/>
          <p14:tracePt t="868" x="3330575" y="663575"/>
          <p14:tracePt t="874" x="3244850" y="722313"/>
          <p14:tracePt t="875" x="3152775" y="773113"/>
          <p14:tracePt t="879" x="3059113" y="849313"/>
          <p14:tracePt t="885" x="2965450" y="917575"/>
          <p14:tracePt t="889" x="2871788" y="993775"/>
          <p14:tracePt t="892" x="2795588" y="1062038"/>
          <p14:tracePt t="895" x="2727325" y="1138238"/>
          <p14:tracePt t="900" x="2659063" y="1223963"/>
          <p14:tracePt t="903" x="2608263" y="1282700"/>
          <p14:tracePt t="909" x="2549525" y="1368425"/>
          <p14:tracePt t="911" x="2497138" y="1427163"/>
          <p14:tracePt t="915" x="2455863" y="1495425"/>
          <p14:tracePt t="919" x="2420938" y="1555750"/>
          <p14:tracePt t="925" x="2387600" y="1622425"/>
          <p14:tracePt t="928" x="2362200" y="1690688"/>
          <p14:tracePt t="931" x="2336800" y="1758950"/>
          <p14:tracePt t="935" x="2319338" y="1827213"/>
          <p14:tracePt t="941" x="2301875" y="1920875"/>
          <p14:tracePt t="944" x="2293938" y="2005013"/>
          <p14:tracePt t="947" x="2293938" y="2090738"/>
          <p14:tracePt t="951" x="2293938" y="2174875"/>
          <p14:tracePt t="958" x="2293938" y="2252663"/>
          <p14:tracePt t="960" x="2293938" y="2319338"/>
          <p14:tracePt t="963" x="2319338" y="2379663"/>
          <p14:tracePt t="968" x="2336800" y="2438400"/>
          <p14:tracePt t="974" x="2362200" y="2506663"/>
          <p14:tracePt t="976" x="2387600" y="2566988"/>
          <p14:tracePt t="979" x="2420938" y="2625725"/>
          <p14:tracePt t="985" x="2455863" y="2693988"/>
          <p14:tracePt t="987" x="2497138" y="2752725"/>
          <p14:tracePt t="992" x="2540000" y="2820988"/>
          <p14:tracePt t="995" x="2582863" y="2881313"/>
          <p14:tracePt t="1000" x="2633663" y="2932113"/>
          <p14:tracePt t="1007" x="2676525" y="3000375"/>
          <p14:tracePt t="1008" x="2744788" y="3067050"/>
          <p14:tracePt t="1012" x="2795588" y="3119438"/>
          <p14:tracePt t="1015" x="2863850" y="3195638"/>
          <p14:tracePt t="1019" x="2940050" y="3279775"/>
          <p14:tracePt t="1025" x="3016250" y="3355975"/>
          <p14:tracePt t="1027" x="3100388" y="3433763"/>
          <p14:tracePt t="1032" x="3194050" y="3517900"/>
          <p14:tracePt t="1035" x="3270250" y="3611563"/>
          <p14:tracePt t="1042" x="3355975" y="3687763"/>
          <p14:tracePt t="1044" x="3449638" y="3756025"/>
          <p14:tracePt t="1049" x="3533775" y="3824288"/>
          <p14:tracePt t="1051" x="3644900" y="3900488"/>
          <p14:tracePt t="1057" x="3738563" y="3951288"/>
          <p14:tracePt t="1060" x="3840163" y="4002088"/>
          <p14:tracePt t="1064" x="3925888" y="4044950"/>
          <p14:tracePt t="1068" x="4027488" y="4070350"/>
          <p14:tracePt t="1075" x="4121150" y="4105275"/>
          <p14:tracePt t="1075" x="4205288" y="4121150"/>
          <p14:tracePt t="1080" x="4306888" y="4146550"/>
          <p14:tracePt t="1085" x="4400550" y="4181475"/>
          <p14:tracePt t="1088" x="4503738" y="4214813"/>
          <p14:tracePt t="1093" x="4605338" y="4240213"/>
          <p14:tracePt t="1095" x="4689475" y="4257675"/>
          <p14:tracePt t="1100" x="4783138" y="4291013"/>
          <p14:tracePt t="1104" x="4876800" y="4316413"/>
          <p14:tracePt t="1109" x="4970463" y="4333875"/>
          <p14:tracePt t="1113" x="5054600" y="4359275"/>
          <p14:tracePt t="1115" x="5140325" y="4368800"/>
          <p14:tracePt t="1119" x="5216525" y="4394200"/>
          <p14:tracePt t="1125" x="5292725" y="4410075"/>
          <p14:tracePt t="1127" x="5368925" y="4435475"/>
          <p14:tracePt t="1131" x="5437188" y="4445000"/>
          <p14:tracePt t="1135" x="5513388" y="4452938"/>
          <p14:tracePt t="1141" x="5599113" y="4478338"/>
          <p14:tracePt t="1143" x="5675313" y="4486275"/>
          <p14:tracePt t="1148" x="5743575" y="4486275"/>
          <p14:tracePt t="1151" x="5819775" y="4495800"/>
          <p14:tracePt t="1157" x="5880100" y="4495800"/>
          <p14:tracePt t="1160" x="5946775" y="4513263"/>
          <p14:tracePt t="1164" x="6024563" y="4513263"/>
          <p14:tracePt t="1168" x="6083300" y="4513263"/>
          <p14:tracePt t="1174" x="6126163" y="4503738"/>
          <p14:tracePt t="1176" x="6159500" y="4495800"/>
          <p14:tracePt t="1180" x="6176963" y="4495800"/>
          <p14:tracePt t="1185" x="6210300" y="4486275"/>
          <p14:tracePt t="1188" x="6245225" y="4478338"/>
          <p14:tracePt t="1192" x="6296025" y="4460875"/>
          <p14:tracePt t="1195" x="6329363" y="4452938"/>
          <p14:tracePt t="1200" x="6364288" y="4435475"/>
          <p14:tracePt t="1203" x="6397625" y="4427538"/>
          <p14:tracePt t="1208" x="6423025" y="4419600"/>
          <p14:tracePt t="1211" x="6465888" y="4402138"/>
          <p14:tracePt t="1215" x="6499225" y="4384675"/>
          <p14:tracePt t="1220" x="6524625" y="4359275"/>
          <p14:tracePt t="1224" x="6559550" y="4333875"/>
          <p14:tracePt t="1228" x="6592888" y="4308475"/>
          <p14:tracePt t="1231" x="6618288" y="4283075"/>
          <p14:tracePt t="1235" x="6653213" y="4232275"/>
          <p14:tracePt t="1241" x="6686550" y="4181475"/>
          <p14:tracePt t="1244" x="6719888" y="4130675"/>
          <p14:tracePt t="1248" x="6762750" y="4070350"/>
          <p14:tracePt t="1251" x="6805613" y="4002088"/>
          <p14:tracePt t="1257" x="6848475" y="3943350"/>
          <p14:tracePt t="1259" x="6889750" y="3867150"/>
          <p14:tracePt t="1264" x="6932613" y="3798888"/>
          <p14:tracePt t="1268" x="6975475" y="3722688"/>
          <p14:tracePt t="1274" x="7026275" y="3646488"/>
          <p14:tracePt t="1276" x="7069138" y="3568700"/>
          <p14:tracePt t="1281" x="7112000" y="3492500"/>
          <p14:tracePt t="1284" x="7145338" y="3398838"/>
          <p14:tracePt t="1292" x="7188200" y="3297238"/>
          <p14:tracePt t="1292" x="7221538" y="3211513"/>
          <p14:tracePt t="1297" x="7256463" y="3109913"/>
          <p14:tracePt t="1301" x="7281863" y="3008313"/>
          <p14:tracePt t="1308" x="7315200" y="2906713"/>
          <p14:tracePt t="1309" x="7323138" y="2805113"/>
          <p14:tracePt t="1313" x="7340600" y="2701925"/>
          <p14:tracePt t="1317" x="7340600" y="2617788"/>
          <p14:tracePt t="1322" x="7340600" y="2549525"/>
          <p14:tracePt t="1325" x="7348538" y="2455863"/>
          <p14:tracePt t="1329" x="7358063" y="2371725"/>
          <p14:tracePt t="1333" x="7366000" y="2286000"/>
          <p14:tracePt t="1336" x="7366000" y="2200275"/>
          <p14:tracePt t="1342" x="7366000" y="2124075"/>
          <p14:tracePt t="1345" x="7358063" y="2055813"/>
          <p14:tracePt t="1348" x="7332663" y="1979613"/>
          <p14:tracePt t="1360" x="7281863" y="1844675"/>
          <p14:tracePt t="1360" x="7264400" y="1784350"/>
          <p14:tracePt t="1364" x="7229475" y="1716088"/>
          <p14:tracePt t="1368" x="7204075" y="1665288"/>
          <p14:tracePt t="1376" x="7137400" y="1581150"/>
          <p14:tracePt t="1381" x="7102475" y="1546225"/>
          <p14:tracePt t="1385" x="7077075" y="1504950"/>
          <p14:tracePt t="1392" x="7043738" y="1477963"/>
          <p14:tracePt t="1392" x="7000875" y="1452563"/>
          <p14:tracePt t="1396" x="6967538" y="1436688"/>
          <p14:tracePt t="1401" x="6932613" y="1411288"/>
          <p14:tracePt t="1406" x="6881813" y="1376363"/>
          <p14:tracePt t="1409" x="6831013" y="1350963"/>
          <p14:tracePt t="1412" x="6788150" y="1325563"/>
          <p14:tracePt t="1417" x="6719888" y="1308100"/>
          <p14:tracePt t="1423" x="6661150" y="1282700"/>
          <p14:tracePt t="1425" x="6592888" y="1274763"/>
          <p14:tracePt t="1428" x="6516688" y="1257300"/>
          <p14:tracePt t="1433" x="6423025" y="1231900"/>
          <p14:tracePt t="1438" x="6354763" y="1216025"/>
          <p14:tracePt t="1441" x="6261100" y="1198563"/>
          <p14:tracePt t="1445" x="6176963" y="1181100"/>
          <p14:tracePt t="1449" x="6100763" y="1173163"/>
          <p14:tracePt t="1452" x="6032500" y="1147763"/>
          <p14:tracePt t="1458" x="5956300" y="1138238"/>
          <p14:tracePt t="1460" x="5880100" y="1112838"/>
          <p14:tracePt t="1464" x="5819775" y="1104900"/>
          <p14:tracePt t="1468" x="5761038" y="1096963"/>
          <p14:tracePt t="1474" x="5718175" y="1087438"/>
          <p14:tracePt t="1476" x="5675313" y="1087438"/>
          <p14:tracePt t="1481" x="5624513" y="1079500"/>
          <p14:tracePt t="1484" x="5581650" y="1069975"/>
          <p14:tracePt t="1490" x="5548313" y="1069975"/>
          <p14:tracePt t="1492" x="5505450" y="1069975"/>
          <p14:tracePt t="1496" x="5472113" y="1069975"/>
          <p14:tracePt t="1501" x="5429250" y="1069975"/>
          <p14:tracePt t="1507" x="5403850" y="1069975"/>
          <p14:tracePt t="1509" x="5353050" y="1079500"/>
          <p14:tracePt t="1512" x="5310188" y="1087438"/>
          <p14:tracePt t="1516" x="5259388" y="1096963"/>
          <p14:tracePt t="1522" x="5216525" y="1112838"/>
          <p14:tracePt t="1524" x="5148263" y="1138238"/>
          <p14:tracePt t="1528" x="5089525" y="1155700"/>
          <p14:tracePt t="1533" x="5029200" y="1173163"/>
          <p14:tracePt t="1536" x="4970463" y="1216025"/>
          <p14:tracePt t="1542" x="4884738" y="1266825"/>
          <p14:tracePt t="1544" x="4826000" y="1308100"/>
          <p14:tracePt t="1548" x="4775200" y="1360488"/>
          <p14:tracePt t="1552" x="4706938" y="1419225"/>
          <p14:tracePt t="1558" x="4656138" y="1487488"/>
          <p14:tracePt t="1561" x="4587875" y="1555750"/>
          <p14:tracePt t="1565" x="4529138" y="1631950"/>
          <p14:tracePt t="1568" x="4476750" y="1708150"/>
          <p14:tracePt t="1574" x="4425950" y="1801813"/>
          <p14:tracePt t="1576" x="4384675" y="1878013"/>
          <p14:tracePt t="1580" x="4349750" y="1963738"/>
          <p14:tracePt t="1584" x="4316413" y="2055813"/>
          <p14:tracePt t="1591" x="4298950" y="2141538"/>
          <p14:tracePt t="1592" x="4273550" y="2217738"/>
          <p14:tracePt t="1596" x="4265613" y="2303463"/>
          <p14:tracePt t="1601" x="4256088" y="2379663"/>
          <p14:tracePt t="1607" x="4248150" y="2455863"/>
          <p14:tracePt t="1609" x="4248150" y="2541588"/>
          <p14:tracePt t="1613" x="4248150" y="2625725"/>
          <p14:tracePt t="1617" x="4248150" y="2693988"/>
          <p14:tracePt t="1621" x="4248150" y="2778125"/>
          <p14:tracePt t="1625" x="4248150" y="2846388"/>
          <p14:tracePt t="1629" x="4248150" y="2922588"/>
          <p14:tracePt t="1633" x="4248150" y="2990850"/>
          <p14:tracePt t="1636" x="4265613" y="3067050"/>
          <p14:tracePt t="1641" x="4273550" y="3127375"/>
          <p14:tracePt t="1645" x="4298950" y="3203575"/>
          <p14:tracePt t="1648" x="4306888" y="3246438"/>
          <p14:tracePt t="1652" x="4324350" y="3314700"/>
          <p14:tracePt t="1657" x="4359275" y="3373438"/>
          <p14:tracePt t="1661" x="4375150" y="3424238"/>
          <p14:tracePt t="1665" x="4418013" y="3475038"/>
          <p14:tracePt t="1668" x="4460875" y="3535363"/>
          <p14:tracePt t="1674" x="4503738" y="3586163"/>
          <p14:tracePt t="1677" x="4545013" y="3654425"/>
          <p14:tracePt t="1681" x="4587875" y="3713163"/>
          <p14:tracePt t="1685" x="4638675" y="3781425"/>
          <p14:tracePt t="1691" x="4699000" y="3832225"/>
          <p14:tracePt t="1692" x="4757738" y="3900488"/>
          <p14:tracePt t="1696" x="4826000" y="3968750"/>
          <p14:tracePt t="1701" x="4894263" y="4027488"/>
          <p14:tracePt t="1707" x="4962525" y="4087813"/>
          <p14:tracePt t="1708" x="5046663" y="4156075"/>
          <p14:tracePt t="1713" x="5132388" y="4206875"/>
          <p14:tracePt t="1717" x="5216525" y="4265613"/>
          <p14:tracePt t="1722" x="5292725" y="4308475"/>
          <p14:tracePt t="1724" x="5368925" y="4359275"/>
          <p14:tracePt t="1729" x="5446713" y="4384675"/>
          <p14:tracePt t="1733" x="5522913" y="4419600"/>
          <p14:tracePt t="1739" x="5599113" y="4445000"/>
          <p14:tracePt t="1741" x="5692775" y="4478338"/>
          <p14:tracePt t="1744" x="5761038" y="4495800"/>
          <p14:tracePt t="1748" x="5837238" y="4503738"/>
          <p14:tracePt t="1752" x="5913438" y="4529138"/>
          <p14:tracePt t="1757" x="5981700" y="4546600"/>
          <p14:tracePt t="1760" x="6057900" y="4564063"/>
          <p14:tracePt t="1765" x="6116638" y="4572000"/>
          <p14:tracePt t="1768" x="6194425" y="4579938"/>
          <p14:tracePt t="1774" x="6253163" y="4589463"/>
          <p14:tracePt t="1776" x="6311900" y="4589463"/>
          <p14:tracePt t="1781" x="6372225" y="4597400"/>
          <p14:tracePt t="1784" x="6423025" y="4597400"/>
          <p14:tracePt t="1791" x="6465888" y="4597400"/>
          <p14:tracePt t="1792" x="6524625" y="4597400"/>
          <p14:tracePt t="1796" x="6584950" y="4597400"/>
          <p14:tracePt t="1801" x="6626225" y="4597400"/>
          <p14:tracePt t="1807" x="6686550" y="4597400"/>
          <p14:tracePt t="1809" x="6729413" y="4597400"/>
          <p14:tracePt t="1812" x="6770688" y="4597400"/>
          <p14:tracePt t="1816" x="6831013" y="4597400"/>
          <p14:tracePt t="1823" x="6873875" y="4597400"/>
          <p14:tracePt t="1824" x="6924675" y="4589463"/>
          <p14:tracePt t="1828" x="6975475" y="4572000"/>
          <p14:tracePt t="1833" x="7018338" y="4564063"/>
          <p14:tracePt t="1837" x="7059613" y="4554538"/>
          <p14:tracePt t="1841" x="7127875" y="4529138"/>
          <p14:tracePt t="1845" x="7170738" y="4521200"/>
          <p14:tracePt t="1848" x="7221538" y="4503738"/>
          <p14:tracePt t="1853" x="7256463" y="4495800"/>
          <p14:tracePt t="1857" x="7289800" y="4478338"/>
          <p14:tracePt t="1860" x="7323138" y="4460875"/>
          <p14:tracePt t="1865" x="7358063" y="4435475"/>
          <p14:tracePt t="1868" x="7408863" y="4402138"/>
          <p14:tracePt t="1874" x="7442200" y="4376738"/>
          <p14:tracePt t="1876" x="7493000" y="4341813"/>
          <p14:tracePt t="1880" x="7527925" y="4316413"/>
          <p14:tracePt t="1884" x="7570788" y="4283075"/>
          <p14:tracePt t="1891" x="7596188" y="4232275"/>
          <p14:tracePt t="1892" x="7629525" y="4181475"/>
          <p14:tracePt t="1896" x="7662863" y="4113213"/>
          <p14:tracePt t="1902" x="7705725" y="4052888"/>
          <p14:tracePt t="1907" x="7731125" y="3994150"/>
          <p14:tracePt t="1908" x="7773988" y="3943350"/>
          <p14:tracePt t="1912" x="7807325" y="3875088"/>
          <p14:tracePt t="1916" x="7842250" y="3816350"/>
          <p14:tracePt t="1923" x="7859713" y="3756025"/>
          <p14:tracePt t="1925" x="7885113" y="3705225"/>
          <p14:tracePt t="1929" x="7910513" y="3629025"/>
          <p14:tracePt t="1933" x="7918450" y="3586163"/>
          <p14:tracePt t="1938" x="7918450" y="3552825"/>
          <p14:tracePt t="1941" x="7918450" y="3517900"/>
          <p14:tracePt t="1945" x="7918450" y="3492500"/>
          <p14:tracePt t="1948" x="7910513" y="3459163"/>
          <p14:tracePt t="1952" x="7910513" y="3416300"/>
          <p14:tracePt t="1958" x="7910513" y="3348038"/>
          <p14:tracePt t="1960" x="7926388" y="3271838"/>
          <p14:tracePt t="1965" x="7926388" y="3186113"/>
          <p14:tracePt t="1968" x="7926388" y="3101975"/>
          <p14:tracePt t="1974" x="7918450" y="3000375"/>
          <p14:tracePt t="1976" x="7900988" y="2914650"/>
          <p14:tracePt t="1980" x="7875588" y="2830513"/>
          <p14:tracePt t="1984" x="7842250" y="2736850"/>
          <p14:tracePt t="1991" x="7824788" y="2633663"/>
          <p14:tracePt t="1992" x="7791450" y="2532063"/>
          <p14:tracePt t="1996" x="7740650" y="2438400"/>
          <p14:tracePt t="2001" x="7697788" y="2354263"/>
          <p14:tracePt t="2006" x="7637463" y="2278063"/>
          <p14:tracePt t="2009" x="7596188" y="2192338"/>
          <p14:tracePt t="2012" x="7545388" y="2116138"/>
          <p14:tracePt t="2018" x="7502525" y="2055813"/>
          <p14:tracePt t="2020" x="7442200" y="1989138"/>
          <p14:tracePt t="2026" x="7391400" y="1920875"/>
          <p14:tracePt t="2028" x="7340600" y="1870075"/>
          <p14:tracePt t="2032" x="7289800" y="1835150"/>
          <p14:tracePt t="2038" x="7221538" y="1793875"/>
          <p14:tracePt t="2042" x="7162800" y="1741488"/>
          <p14:tracePt t="2044" x="7094538" y="1690688"/>
          <p14:tracePt t="2048" x="7026275" y="1649413"/>
          <p14:tracePt t="2052" x="6950075" y="1606550"/>
          <p14:tracePt t="2059" x="6889750" y="1571625"/>
          <p14:tracePt t="2060" x="6813550" y="1530350"/>
          <p14:tracePt t="2064" x="6754813" y="1495425"/>
          <p14:tracePt t="2068" x="6678613" y="1477963"/>
          <p14:tracePt t="2075" x="6600825" y="1444625"/>
          <p14:tracePt t="2076" x="6524625" y="1427163"/>
          <p14:tracePt t="2080" x="6440488" y="1401763"/>
          <p14:tracePt t="2084" x="6346825" y="1376363"/>
          <p14:tracePt t="2090" x="6278563" y="1360488"/>
          <p14:tracePt t="2092" x="6202363" y="1333500"/>
          <p14:tracePt t="2096" x="6126163" y="1325563"/>
          <p14:tracePt t="2101" x="6057900" y="1317625"/>
          <p14:tracePt t="2106" x="5981700" y="1308100"/>
          <p14:tracePt t="2109" x="5913438" y="1308100"/>
          <p14:tracePt t="2112" x="5837238" y="1308100"/>
          <p14:tracePt t="2117" x="5776913" y="1308100"/>
          <p14:tracePt t="2124" x="5726113" y="1308100"/>
          <p14:tracePt t="2124" x="5667375" y="1308100"/>
          <p14:tracePt t="2128" x="5607050" y="1308100"/>
          <p14:tracePt t="2132" x="5565775" y="1308100"/>
          <p14:tracePt t="2136" x="5513388" y="1308100"/>
          <p14:tracePt t="2142" x="5472113" y="1325563"/>
          <p14:tracePt t="2144" x="5421313" y="1343025"/>
          <p14:tracePt t="2148" x="5368925" y="1376363"/>
          <p14:tracePt t="2152" x="5318125" y="1401763"/>
          <p14:tracePt t="2157" x="5259388" y="1444625"/>
          <p14:tracePt t="2160" x="5208588" y="1487488"/>
          <p14:tracePt t="2164" x="5140325" y="1538288"/>
          <p14:tracePt t="2168" x="5080000" y="1597025"/>
          <p14:tracePt t="2173" x="5013325" y="1649413"/>
          <p14:tracePt t="2176" x="4945063" y="1716088"/>
          <p14:tracePt t="2180" x="4868863" y="1793875"/>
          <p14:tracePt t="2184" x="4783138" y="1878013"/>
          <p14:tracePt t="2191" x="4706938" y="1971675"/>
          <p14:tracePt t="2192" x="4613275" y="2065338"/>
          <p14:tracePt t="2196" x="4545013" y="2141538"/>
          <p14:tracePt t="2201" x="4460875" y="2217738"/>
          <p14:tracePt t="2206" x="4392613" y="2311400"/>
          <p14:tracePt t="2208" x="4341813" y="2387600"/>
          <p14:tracePt t="2213" x="4281488" y="2473325"/>
          <p14:tracePt t="2217" x="4240213" y="2549525"/>
          <p14:tracePt t="2223" x="4179888" y="2633663"/>
          <p14:tracePt t="2224" x="4111625" y="2727325"/>
          <p14:tracePt t="2229" x="4052888" y="2838450"/>
          <p14:tracePt t="2233" x="4010025" y="2922588"/>
          <p14:tracePt t="2237" x="3967163" y="3025775"/>
          <p14:tracePt t="2241" x="3933825" y="3127375"/>
          <p14:tracePt t="2244" x="3900488" y="3238500"/>
          <p14:tracePt t="2248" x="3865563" y="3340100"/>
          <p14:tracePt t="2252" x="3840163" y="3441700"/>
          <p14:tracePt t="2257" x="3814763" y="3527425"/>
          <p14:tracePt t="2261" x="3806825" y="3603625"/>
          <p14:tracePt t="2265" x="3797300" y="3671888"/>
          <p14:tracePt t="2268" x="3797300" y="3748088"/>
          <p14:tracePt t="2273" x="3789363" y="3816350"/>
          <p14:tracePt t="2277" x="3789363" y="3875088"/>
          <p14:tracePt t="2280" x="3789363" y="3917950"/>
          <p14:tracePt t="2285" x="3789363" y="3960813"/>
          <p14:tracePt t="2291" x="3789363" y="4011613"/>
          <p14:tracePt t="2293" x="3797300" y="4052888"/>
          <p14:tracePt t="2296" x="3814763" y="4105275"/>
          <p14:tracePt t="2301" x="3822700" y="4138613"/>
          <p14:tracePt t="2307" x="3840163" y="4181475"/>
          <p14:tracePt t="2308" x="3873500" y="4232275"/>
          <p14:tracePt t="2312" x="3900488" y="4283075"/>
          <p14:tracePt t="2318" x="3941763" y="4333875"/>
          <p14:tracePt t="2324" x="3976688" y="4384675"/>
          <p14:tracePt t="2324" x="4010025" y="4435475"/>
          <p14:tracePt t="2329" x="4070350" y="4486275"/>
          <p14:tracePt t="2333" x="4103688" y="4538663"/>
          <p14:tracePt t="2338" x="4146550" y="4572000"/>
          <p14:tracePt t="2341" x="4197350" y="4614863"/>
          <p14:tracePt t="2345" x="4230688" y="4648200"/>
          <p14:tracePt t="2349" x="4273550" y="4673600"/>
          <p14:tracePt t="2356" x="4306888" y="4699000"/>
          <p14:tracePt t="2357" x="4341813" y="4724400"/>
          <p14:tracePt t="2360" x="4375150" y="4741863"/>
          <p14:tracePt t="2365" x="4418013" y="4775200"/>
          <p14:tracePt t="2368" x="4443413" y="4784725"/>
          <p14:tracePt t="2374" x="4476750" y="4802188"/>
          <p14:tracePt t="2376" x="4494213" y="4810125"/>
          <p14:tracePt t="2381" x="4529138" y="4827588"/>
          <p14:tracePt t="2384" x="4562475" y="4843463"/>
          <p14:tracePt t="2391" x="4613275" y="4860925"/>
          <p14:tracePt t="2392" x="4646613" y="4878388"/>
          <p14:tracePt t="2397" x="4681538" y="4886325"/>
          <p14:tracePt t="2401" x="4724400" y="4894263"/>
          <p14:tracePt t="2407" x="4757738" y="4903788"/>
          <p14:tracePt t="2408" x="4800600" y="4911725"/>
          <p14:tracePt t="2412" x="4833938" y="4919663"/>
          <p14:tracePt t="2418" x="4884738" y="4937125"/>
          <p14:tracePt t="2420" x="4919663" y="4946650"/>
          <p14:tracePt t="2426" x="4953000" y="4954588"/>
          <p14:tracePt t="2428" x="4987925" y="4962525"/>
          <p14:tracePt t="2432" x="5013325" y="4972050"/>
          <p14:tracePt t="2436" x="5038725" y="4972050"/>
          <p14:tracePt t="2443" x="5072063" y="4979988"/>
          <p14:tracePt t="2444" x="5097463" y="4979988"/>
          <p14:tracePt t="2448" x="5122863" y="4979988"/>
          <p14:tracePt t="2453" x="5148263" y="4987925"/>
          <p14:tracePt t="2459" x="5183188" y="4987925"/>
          <p14:tracePt t="2460" x="5216525" y="4987925"/>
          <p14:tracePt t="2464" x="5241925" y="4987925"/>
          <p14:tracePt t="2468" x="5276850" y="4997450"/>
          <p14:tracePt t="2474" x="5302250" y="4997450"/>
          <p14:tracePt t="2476" x="5318125" y="4997450"/>
          <p14:tracePt t="2480" x="5353050" y="4997450"/>
          <p14:tracePt t="2484" x="5386388" y="4997450"/>
          <p14:tracePt t="2490" x="5421313" y="4997450"/>
          <p14:tracePt t="2492" x="5437188" y="4997450"/>
          <p14:tracePt t="2496" x="5472113" y="4997450"/>
          <p14:tracePt t="2501" x="5497513" y="4987925"/>
          <p14:tracePt t="2507" x="5522913" y="4979988"/>
          <p14:tracePt t="2508" x="5538788" y="4972050"/>
          <p14:tracePt t="2512" x="5565775" y="4962525"/>
          <p14:tracePt t="2517" x="5581650" y="4946650"/>
          <p14:tracePt t="2522" x="5607050" y="4937125"/>
          <p14:tracePt t="2524" x="5616575" y="4937125"/>
          <p14:tracePt t="2528" x="5632450" y="4929188"/>
          <p14:tracePt t="2532" x="5649913" y="4911725"/>
          <p14:tracePt t="2537" x="5657850" y="4894263"/>
          <p14:tracePt t="2542" x="5657850" y="4886325"/>
          <p14:tracePt t="2544" x="5667375" y="4878388"/>
          <p14:tracePt t="2548" x="5683250" y="4860925"/>
          <p14:tracePt t="2553" x="5692775" y="4843463"/>
          <p14:tracePt t="2558" x="5708650" y="4835525"/>
          <p14:tracePt t="2560" x="5718175" y="4818063"/>
          <p14:tracePt t="2564" x="5718175" y="4802188"/>
          <p14:tracePt t="2568" x="5726113" y="4775200"/>
          <p14:tracePt t="2574" x="5735638" y="4767263"/>
          <p14:tracePt t="2576" x="5751513" y="4749800"/>
          <p14:tracePt t="2580" x="5761038" y="4724400"/>
          <p14:tracePt t="2584" x="5776913" y="4699000"/>
          <p14:tracePt t="2590" x="5794375" y="4683125"/>
          <p14:tracePt t="2592" x="5811838" y="4648200"/>
          <p14:tracePt t="2596" x="5827713" y="4614863"/>
          <p14:tracePt t="2601" x="5853113" y="4572000"/>
          <p14:tracePt t="2607" x="5870575" y="4529138"/>
          <p14:tracePt t="2608" x="5905500" y="4460875"/>
          <p14:tracePt t="2613" x="5938838" y="4402138"/>
          <p14:tracePt t="2618" x="5964238" y="4333875"/>
          <p14:tracePt t="2622" x="5989638" y="4275138"/>
          <p14:tracePt t="2625" x="6024563" y="4189413"/>
          <p14:tracePt t="2628" x="6040438" y="4113213"/>
          <p14:tracePt t="2633" x="6065838" y="4037013"/>
          <p14:tracePt t="2636" x="6083300" y="3960813"/>
          <p14:tracePt t="2642" x="6108700" y="3892550"/>
          <p14:tracePt t="2645" x="6126163" y="3816350"/>
          <p14:tracePt t="2648" x="6151563" y="3738563"/>
          <p14:tracePt t="2652" x="6167438" y="3662363"/>
          <p14:tracePt t="2658" x="6176963" y="3594100"/>
          <p14:tracePt t="2660" x="6202363" y="3527425"/>
          <p14:tracePt t="2665" x="6210300" y="3459163"/>
          <p14:tracePt t="2668" x="6219825" y="3382963"/>
          <p14:tracePt t="2675" x="6219825" y="3314700"/>
          <p14:tracePt t="2676" x="6227763" y="3254375"/>
          <p14:tracePt t="2681" x="6227763" y="3178175"/>
          <p14:tracePt t="2684" x="6245225" y="3109913"/>
          <p14:tracePt t="2691" x="6245225" y="3033713"/>
          <p14:tracePt t="2692" x="6253163" y="2965450"/>
          <p14:tracePt t="2696" x="6253163" y="2889250"/>
          <p14:tracePt t="2701" x="6253163" y="2820988"/>
          <p14:tracePt t="2707" x="6253163" y="2752725"/>
          <p14:tracePt t="2708" x="6253163" y="2693988"/>
          <p14:tracePt t="2713" x="6253163" y="2617788"/>
          <p14:tracePt t="2717" x="6253163" y="2549525"/>
          <p14:tracePt t="2723" x="6235700" y="2489200"/>
          <p14:tracePt t="2724" x="6219825" y="2430463"/>
          <p14:tracePt t="2729" x="6210300" y="2379663"/>
          <p14:tracePt t="2733" x="6194425" y="2328863"/>
          <p14:tracePt t="2737" x="6184900" y="2268538"/>
          <p14:tracePt t="2741" x="6167438" y="2227263"/>
          <p14:tracePt t="2744" x="6159500" y="2166938"/>
          <p14:tracePt t="2748" x="6142038" y="2108200"/>
          <p14:tracePt t="2755" x="6126163" y="2055813"/>
          <p14:tracePt t="2757" x="6100763" y="2014538"/>
          <p14:tracePt t="2760" x="6075363" y="1963738"/>
          <p14:tracePt t="2765" x="6040438" y="1911350"/>
          <p14:tracePt t="2768" x="6015038" y="1860550"/>
          <p14:tracePt t="2774" x="5989638" y="1827213"/>
          <p14:tracePt t="2776" x="5956300" y="1776413"/>
          <p14:tracePt t="2780" x="5938838" y="1741488"/>
          <p14:tracePt t="2784" x="5913438" y="1700213"/>
          <p14:tracePt t="2790" x="5880100" y="1657350"/>
          <p14:tracePt t="2792" x="5862638" y="1614488"/>
          <p14:tracePt t="2796" x="5837238" y="1581150"/>
          <p14:tracePt t="2801" x="5819775" y="1555750"/>
          <p14:tracePt t="2806" x="5794375" y="1520825"/>
          <p14:tracePt t="2808" x="5768975" y="1504950"/>
          <p14:tracePt t="2812" x="5743575" y="1477963"/>
          <p14:tracePt t="2817" x="5708650" y="1462088"/>
          <p14:tracePt t="2821" x="5675313" y="1444625"/>
          <p14:tracePt t="2825" x="5649913" y="1427163"/>
          <p14:tracePt t="2828" x="5616575" y="1401763"/>
          <p14:tracePt t="2833" x="5581650" y="1385888"/>
          <p14:tracePt t="2840" x="5530850" y="1360488"/>
          <p14:tracePt t="2840" x="5497513" y="1343025"/>
          <p14:tracePt t="2844" x="5462588" y="1308100"/>
          <p14:tracePt t="2848" x="5411788" y="1282700"/>
          <p14:tracePt t="2856" x="5368925" y="1257300"/>
          <p14:tracePt t="2857" x="5327650" y="1231900"/>
          <p14:tracePt t="2860" x="5276850" y="1206500"/>
          <p14:tracePt t="2864" x="5224463" y="1173163"/>
          <p14:tracePt t="2868" x="5183188" y="1155700"/>
          <p14:tracePt t="2874" x="5132388" y="1138238"/>
          <p14:tracePt t="2876" x="5097463" y="1130300"/>
          <p14:tracePt t="2881" x="5054600" y="1122363"/>
          <p14:tracePt t="2884" x="5013325" y="1104900"/>
          <p14:tracePt t="2891" x="4970463" y="1096963"/>
          <p14:tracePt t="2892" x="4919663" y="1069975"/>
          <p14:tracePt t="2897" x="4876800" y="1062038"/>
          <p14:tracePt t="2901" x="4818063" y="1044575"/>
          <p14:tracePt t="2904" x="4765675" y="1036638"/>
          <p14:tracePt t="2910" x="4706938" y="1011238"/>
          <p14:tracePt t="2913" x="4646613" y="993775"/>
          <p14:tracePt t="2917" x="4587875" y="985838"/>
          <p14:tracePt t="2920" x="4529138" y="960438"/>
          <p14:tracePt t="2926" x="4468813" y="952500"/>
          <p14:tracePt t="2928" x="4400550" y="935038"/>
          <p14:tracePt t="2933" x="4341813" y="925513"/>
          <p14:tracePt t="2940" x="4298950" y="900113"/>
          <p14:tracePt t="2941" x="4240213" y="892175"/>
          <p14:tracePt t="2945" x="4179888" y="874713"/>
          <p14:tracePt t="2948" x="4129088" y="866775"/>
          <p14:tracePt t="2953" x="4086225" y="866775"/>
          <p14:tracePt t="2957" x="4044950" y="866775"/>
          <p14:tracePt t="2961" x="4002088" y="866775"/>
          <p14:tracePt t="2965" x="3959225" y="866775"/>
          <p14:tracePt t="2972" x="3925888" y="866775"/>
          <p14:tracePt t="2973" x="3883025" y="866775"/>
          <p14:tracePt t="2976" x="3848100" y="866775"/>
          <p14:tracePt t="2980" x="3814763" y="866775"/>
          <p14:tracePt t="2984" x="3781425" y="884238"/>
          <p14:tracePt t="2990" x="3746500" y="892175"/>
          <p14:tracePt t="2992" x="3713163" y="909638"/>
          <p14:tracePt t="2996" x="3678238" y="917575"/>
          <p14:tracePt t="3001" x="3644900" y="925513"/>
          <p14:tracePt t="3007" x="3619500" y="935038"/>
          <p14:tracePt t="3009" x="3576638" y="952500"/>
          <p14:tracePt t="3012" x="3533775" y="968375"/>
          <p14:tracePt t="3017" x="3500438" y="985838"/>
          <p14:tracePt t="3023" x="3467100" y="1003300"/>
          <p14:tracePt t="3024" x="3424238" y="1028700"/>
          <p14:tracePt t="3028" x="3389313" y="1054100"/>
          <p14:tracePt t="3034" x="3355975" y="1079500"/>
          <p14:tracePt t="3037" x="3322638" y="1096963"/>
          <p14:tracePt t="3041" x="3279775" y="1112838"/>
          <p14:tracePt t="3045" x="3262313" y="1130300"/>
          <p14:tracePt t="3048" x="3236913" y="1147763"/>
          <p14:tracePt t="3052" x="3211513" y="1173163"/>
          <p14:tracePt t="3057" x="3194050" y="1181100"/>
          <p14:tracePt t="3060" x="3168650" y="1198563"/>
          <p14:tracePt t="3065" x="3160713" y="1216025"/>
          <p14:tracePt t="3068" x="3152775" y="1231900"/>
          <p14:tracePt t="3074" x="3135313" y="1241425"/>
          <p14:tracePt t="3077" x="3117850" y="1257300"/>
          <p14:tracePt t="3081" x="3109913" y="1282700"/>
          <p14:tracePt t="3084" x="3092450" y="1300163"/>
          <p14:tracePt t="3091" x="3074988" y="1325563"/>
          <p14:tracePt t="3092" x="3059113" y="1360488"/>
          <p14:tracePt t="3097" x="3041650" y="1393825"/>
          <p14:tracePt t="3101" x="3016250" y="1436688"/>
          <p14:tracePt t="3108" x="2990850" y="1477963"/>
          <p14:tracePt t="3109" x="2965450" y="1512888"/>
          <p14:tracePt t="3113" x="2940050" y="1538288"/>
          <p14:tracePt t="3117" x="2922588" y="1571625"/>
          <p14:tracePt t="3123" x="2905125" y="1597025"/>
          <p14:tracePt t="3124" x="2879725" y="1631950"/>
          <p14:tracePt t="3128" x="2863850" y="1665288"/>
          <p14:tracePt t="3133" x="2854325" y="1716088"/>
          <p14:tracePt t="3137" x="2838450" y="1751013"/>
          <p14:tracePt t="3141" x="2828925" y="1784350"/>
          <p14:tracePt t="3145" x="2820988" y="1827213"/>
          <p14:tracePt t="3148" x="2811463" y="1860550"/>
          <p14:tracePt t="3152" x="2803525" y="1895475"/>
          <p14:tracePt t="3158" x="2786063" y="1928813"/>
          <p14:tracePt t="3161" x="2778125" y="1963738"/>
          <p14:tracePt t="3164" x="2770188" y="1997075"/>
          <p14:tracePt t="3168" x="2760663" y="2022475"/>
          <p14:tracePt t="3174" x="2760663" y="2055813"/>
          <p14:tracePt t="3176" x="2760663" y="2090738"/>
          <p14:tracePt t="3181" x="2760663" y="2124075"/>
          <p14:tracePt t="3184" x="2760663" y="2149475"/>
          <p14:tracePt t="3191" x="2760663" y="2184400"/>
          <p14:tracePt t="3192" x="2760663" y="2217738"/>
          <p14:tracePt t="3196" x="2760663" y="2252663"/>
          <p14:tracePt t="3201" x="2752725" y="2293938"/>
          <p14:tracePt t="3207" x="2752725" y="2319338"/>
          <p14:tracePt t="3209" x="2752725" y="2354263"/>
          <p14:tracePt t="3214" x="2752725" y="2397125"/>
          <p14:tracePt t="3217" x="2752725" y="2430463"/>
          <p14:tracePt t="3223" x="2752725" y="2463800"/>
          <p14:tracePt t="3225" x="2760663" y="2498725"/>
          <p14:tracePt t="3229" x="2778125" y="2541588"/>
          <p14:tracePt t="3234" x="2786063" y="2592388"/>
          <p14:tracePt t="3240" x="2803525" y="2651125"/>
          <p14:tracePt t="3242" x="2828925" y="2711450"/>
          <p14:tracePt t="3245" x="2846388" y="2770188"/>
          <p14:tracePt t="3251" x="2879725" y="2846388"/>
          <p14:tracePt t="3256" x="2922588" y="2922588"/>
          <p14:tracePt t="3257" x="2955925" y="2990850"/>
          <p14:tracePt t="3262" x="2990850" y="3051175"/>
          <p14:tracePt t="3265" x="3033713" y="3119438"/>
          <p14:tracePt t="3269" x="3067050" y="3170238"/>
          <p14:tracePt t="3275" x="3109913" y="3228975"/>
          <p14:tracePt t="3277" x="3152775" y="3279775"/>
          <p14:tracePt t="3281" x="3194050" y="3330575"/>
          <p14:tracePt t="3285" x="3236913" y="3382963"/>
          <p14:tracePt t="3291" x="3270250" y="3424238"/>
          <p14:tracePt t="3294" x="3305175" y="3459163"/>
          <p14:tracePt t="3297" x="3330575" y="3492500"/>
          <p14:tracePt t="3301" x="3355975" y="3517900"/>
          <p14:tracePt t="3307" x="3381375" y="3543300"/>
          <p14:tracePt t="3309" x="3389313" y="3560763"/>
          <p14:tracePt t="3314" x="3414713" y="3578225"/>
          <p14:tracePt t="3317" x="3432175" y="3594100"/>
          <p14:tracePt t="3325" x="3457575" y="3594100"/>
          <p14:tracePt t="3325" x="3457575" y="3603625"/>
          <p14:tracePt t="3330" x="3475038" y="3611563"/>
          <p14:tracePt t="3334" x="3482975" y="3619500"/>
          <p14:tracePt t="3342" x="3492500" y="3619500"/>
          <p14:tracePt t="3350" x="3500438" y="3619500"/>
          <p14:tracePt t="3593" x="3500438" y="3629025"/>
          <p14:tracePt t="3606" x="3500438" y="3636963"/>
          <p14:tracePt t="3609" x="3508375" y="3646488"/>
          <p14:tracePt t="3613" x="3517900" y="3654425"/>
          <p14:tracePt t="3617" x="3525838" y="3671888"/>
          <p14:tracePt t="3625" x="3543300" y="3687763"/>
          <p14:tracePt t="3625" x="3568700" y="3697288"/>
          <p14:tracePt t="3629" x="3568700" y="3705225"/>
          <p14:tracePt t="3634" x="3586163" y="3722688"/>
          <p14:tracePt t="3641" x="3594100" y="3730625"/>
          <p14:tracePt t="3641" x="3602038" y="3738563"/>
          <p14:tracePt t="3645" x="3611563" y="3756025"/>
          <p14:tracePt t="3650" x="3611563" y="3763963"/>
          <p14:tracePt t="3653" x="3619500" y="3773488"/>
          <p14:tracePt t="3658" x="3619500" y="3781425"/>
          <p14:tracePt t="3661" x="3619500" y="3790950"/>
          <p14:tracePt t="3671" x="3611563" y="3798888"/>
          <p14:tracePt t="3674" x="3602038" y="3816350"/>
          <p14:tracePt t="3681" x="3594100" y="3824288"/>
          <p14:tracePt t="3685" x="3586163" y="3832225"/>
          <p14:tracePt t="3691" x="3576638" y="3841750"/>
          <p14:tracePt t="3697" x="3568700" y="3841750"/>
          <p14:tracePt t="3708" x="3559175" y="3841750"/>
          <p14:tracePt t="3756" x="3568700" y="3841750"/>
          <p14:tracePt t="3761" x="3568700" y="3849688"/>
          <p14:tracePt t="3765" x="3576638" y="3849688"/>
          <p14:tracePt t="3769" x="3586163" y="3857625"/>
          <p14:tracePt t="3777" x="3594100" y="3857625"/>
          <p14:tracePt t="3781" x="3594100" y="3867150"/>
          <p14:tracePt t="3785" x="3602038" y="3875088"/>
          <p14:tracePt t="3791" x="3611563" y="3875088"/>
          <p14:tracePt t="3793" x="3611563" y="3883025"/>
          <p14:tracePt t="3797" x="3619500" y="3883025"/>
          <p14:tracePt t="3801" x="3636963" y="3892550"/>
          <p14:tracePt t="3807" x="3636963" y="3900488"/>
          <p14:tracePt t="3809" x="3652838" y="3908425"/>
          <p14:tracePt t="3813" x="3662363" y="3917950"/>
          <p14:tracePt t="3817" x="3670300" y="3935413"/>
          <p14:tracePt t="3824" x="3687763" y="3943350"/>
          <p14:tracePt t="3825" x="3703638" y="3943350"/>
          <p14:tracePt t="3829" x="3713163" y="3951288"/>
          <p14:tracePt t="3834" x="3729038" y="3960813"/>
          <p14:tracePt t="3837" x="3746500" y="3976688"/>
          <p14:tracePt t="3842" x="3763963" y="3986213"/>
          <p14:tracePt t="3845" x="3771900" y="3994150"/>
          <p14:tracePt t="3851" x="3789363" y="3994150"/>
          <p14:tracePt t="3857" x="3806825" y="4002088"/>
          <p14:tracePt t="3857" x="3814763" y="4011613"/>
          <p14:tracePt t="3861" x="3832225" y="4019550"/>
          <p14:tracePt t="3865" x="3857625" y="4037013"/>
          <p14:tracePt t="3869" x="3873500" y="4044950"/>
          <p14:tracePt t="3875" x="3890963" y="4052888"/>
          <p14:tracePt t="3877" x="3916363" y="4070350"/>
          <p14:tracePt t="3881" x="3941763" y="4070350"/>
          <p14:tracePt t="3885" x="3959225" y="4079875"/>
          <p14:tracePt t="3901" x="4052888" y="4121150"/>
          <p14:tracePt t="3908" x="4070350" y="4130675"/>
          <p14:tracePt t="3909" x="4086225" y="4138613"/>
          <p14:tracePt t="3913" x="4103688" y="4138613"/>
          <p14:tracePt t="3917" x="4111625" y="4146550"/>
          <p14:tracePt t="3925" x="4129088" y="4146550"/>
          <p14:tracePt t="3925" x="4146550" y="4146550"/>
          <p14:tracePt t="3929" x="4154488" y="4146550"/>
          <p14:tracePt t="3934" x="4171950" y="4146550"/>
          <p14:tracePt t="3938" x="4187825" y="4156075"/>
          <p14:tracePt t="3942" x="4197350" y="4164013"/>
          <p14:tracePt t="3945" x="4214813" y="4164013"/>
          <p14:tracePt t="3951" x="4230688" y="4171950"/>
          <p14:tracePt t="3955" x="4240213" y="4171950"/>
          <p14:tracePt t="3958" x="4248150" y="4181475"/>
          <p14:tracePt t="3961" x="4256088" y="4181475"/>
          <p14:tracePt t="3965" x="4273550" y="4181475"/>
          <p14:tracePt t="3969" x="4281488" y="4181475"/>
          <p14:tracePt t="3974" x="4291013" y="4181475"/>
          <p14:tracePt t="3977" x="4298950" y="4181475"/>
          <p14:tracePt t="3990" x="4306888" y="4181475"/>
          <p14:tracePt t="4494" x="4316413" y="4181475"/>
          <p14:tracePt t="4498" x="4324350" y="4181475"/>
          <p14:tracePt t="4501" x="4332288" y="4181475"/>
          <p14:tracePt t="4506" x="4349750" y="4181475"/>
          <p14:tracePt t="4509" x="4367213" y="4181475"/>
          <p14:tracePt t="4514" x="4375150" y="4181475"/>
          <p14:tracePt t="4517" x="4400550" y="4171950"/>
          <p14:tracePt t="4524" x="4418013" y="4171950"/>
          <p14:tracePt t="4525" x="4425950" y="4164013"/>
          <p14:tracePt t="4530" x="4443413" y="4156075"/>
          <p14:tracePt t="4534" x="4451350" y="4156075"/>
          <p14:tracePt t="4539" x="4460875" y="4146550"/>
          <p14:tracePt t="4542" x="4468813" y="4146550"/>
          <p14:tracePt t="4545" x="4476750" y="4146550"/>
          <p14:tracePt t="4556" x="4486275" y="4146550"/>
          <p14:tracePt t="4557" x="4494213" y="4146550"/>
          <p14:tracePt t="4561" x="4503738" y="4146550"/>
          <p14:tracePt t="4565" x="4511675" y="4138613"/>
          <p14:tracePt t="4570" x="4519613" y="4138613"/>
          <p14:tracePt t="4574" x="4529138" y="4138613"/>
          <p14:tracePt t="4581" x="4545013" y="4130675"/>
          <p14:tracePt t="4587" x="4554538" y="4130675"/>
          <p14:tracePt t="4593" x="4562475" y="4121150"/>
          <p14:tracePt t="4597" x="4570413" y="4121150"/>
          <p14:tracePt t="4601" x="4579938" y="4121150"/>
          <p14:tracePt t="4607" x="4587875" y="4121150"/>
          <p14:tracePt t="4610" x="4595813" y="4121150"/>
          <p14:tracePt t="4613" x="4613275" y="4113213"/>
          <p14:tracePt t="4617" x="4630738" y="4105275"/>
          <p14:tracePt t="4623" x="4638675" y="4095750"/>
          <p14:tracePt t="4625" x="4656138" y="4087813"/>
          <p14:tracePt t="4629" x="4673600" y="4079875"/>
          <p14:tracePt t="4634" x="4689475" y="4079875"/>
          <p14:tracePt t="4639" x="4699000" y="4070350"/>
          <p14:tracePt t="4641" x="4706938" y="4062413"/>
          <p14:tracePt t="4645" x="4724400" y="4052888"/>
          <p14:tracePt t="4656" x="4740275" y="4052888"/>
          <p14:tracePt t="4657" x="4749800" y="4044950"/>
          <p14:tracePt t="4662" x="4757738" y="4037013"/>
          <p14:tracePt t="4666" x="4765675" y="4027488"/>
          <p14:tracePt t="4672" x="4775200" y="4019550"/>
          <p14:tracePt t="4673" x="4783138" y="4011613"/>
          <p14:tracePt t="4677" x="4791075" y="4002088"/>
          <p14:tracePt t="4681" x="4800600" y="4002088"/>
          <p14:tracePt t="4685" x="4818063" y="3994150"/>
          <p14:tracePt t="4690" x="4833938" y="3986213"/>
          <p14:tracePt t="4694" x="4851400" y="3968750"/>
          <p14:tracePt t="4697" x="4859338" y="3960813"/>
          <p14:tracePt t="4701" x="4868863" y="3960813"/>
          <p14:tracePt t="4707" x="4884738" y="3943350"/>
          <p14:tracePt t="4709" x="4894263" y="3935413"/>
          <p14:tracePt t="4714" x="4910138" y="3917950"/>
          <p14:tracePt t="4717" x="4927600" y="3900488"/>
          <p14:tracePt t="4724" x="4935538" y="3892550"/>
          <p14:tracePt t="4725" x="4953000" y="3875088"/>
          <p14:tracePt t="4729" x="4953000" y="3857625"/>
          <p14:tracePt t="4734" x="4970463" y="3849688"/>
          <p14:tracePt t="4740" x="4978400" y="3832225"/>
          <p14:tracePt t="4741" x="4995863" y="3806825"/>
          <p14:tracePt t="4745" x="5003800" y="3781425"/>
          <p14:tracePt t="4750" x="5021263" y="3748088"/>
          <p14:tracePt t="4756" x="5029200" y="3730625"/>
          <p14:tracePt t="4757" x="5046663" y="3697288"/>
          <p14:tracePt t="4762" x="5054600" y="3662363"/>
          <p14:tracePt t="4766" x="5064125" y="3636963"/>
          <p14:tracePt t="4774" x="5089525" y="3568700"/>
          <p14:tracePt t="4777" x="5106988" y="3535363"/>
          <p14:tracePt t="4781" x="5114925" y="3492500"/>
          <p14:tracePt t="4785" x="5132388" y="3449638"/>
          <p14:tracePt t="4790" x="5148263" y="3408363"/>
          <p14:tracePt t="4793" x="5165725" y="3373438"/>
          <p14:tracePt t="4797" x="5183188" y="3322638"/>
          <p14:tracePt t="4801" x="5191125" y="3279775"/>
          <p14:tracePt t="4807" x="5199063" y="3246438"/>
          <p14:tracePt t="4809" x="5224463" y="3195638"/>
          <p14:tracePt t="4814" x="5233988" y="3160713"/>
          <p14:tracePt t="4817" x="5241925" y="3127375"/>
          <p14:tracePt t="4823" x="5249863" y="3084513"/>
          <p14:tracePt t="4825" x="5259388" y="3059113"/>
          <p14:tracePt t="4829" x="5267325" y="3025775"/>
          <p14:tracePt t="4834" x="5267325" y="2990850"/>
          <p14:tracePt t="4840" x="5276850" y="2974975"/>
          <p14:tracePt t="4841" x="5284788" y="2940050"/>
          <p14:tracePt t="4845" x="5292725" y="2914650"/>
          <p14:tracePt t="4850" x="5302250" y="2889250"/>
          <p14:tracePt t="4856" x="5310188" y="2871788"/>
          <p14:tracePt t="4857" x="5318125" y="2838450"/>
          <p14:tracePt t="4862" x="5318125" y="2813050"/>
          <p14:tracePt t="4866" x="5327650" y="2787650"/>
          <p14:tracePt t="4870" x="5327650" y="2762250"/>
          <p14:tracePt t="4874" x="5335588" y="2736850"/>
          <p14:tracePt t="4877" x="5335588" y="2711450"/>
          <p14:tracePt t="4881" x="5335588" y="2686050"/>
          <p14:tracePt t="4900" x="5318125" y="2549525"/>
          <p14:tracePt t="4902" x="5318125" y="2516188"/>
          <p14:tracePt t="4907" x="5310188" y="2481263"/>
          <p14:tracePt t="4910" x="5302250" y="2438400"/>
          <p14:tracePt t="4913" x="5292725" y="2405063"/>
          <p14:tracePt t="4917" x="5284788" y="2354263"/>
          <p14:tracePt t="4925" x="5267325" y="2311400"/>
          <p14:tracePt t="4926" x="5259388" y="2278063"/>
          <p14:tracePt t="4929" x="5249863" y="2243138"/>
          <p14:tracePt t="4934" x="5241925" y="2209800"/>
          <p14:tracePt t="4940" x="5233988" y="2184400"/>
          <p14:tracePt t="4941" x="5224463" y="2166938"/>
          <p14:tracePt t="4945" x="5216525" y="2133600"/>
          <p14:tracePt t="4950" x="5208588" y="2098675"/>
          <p14:tracePt t="4957" x="5191125" y="2073275"/>
          <p14:tracePt t="4957" x="5173663" y="2030413"/>
          <p14:tracePt t="4962" x="5157788" y="1997075"/>
          <p14:tracePt t="4966" x="5140325" y="1963738"/>
          <p14:tracePt t="4969" x="5114925" y="1920875"/>
          <p14:tracePt t="4975" x="5080000" y="1885950"/>
          <p14:tracePt t="4978" x="5054600" y="1835150"/>
          <p14:tracePt t="4982" x="5029200" y="1801813"/>
          <p14:tracePt t="4985" x="4995863" y="1766888"/>
          <p14:tracePt t="4990" x="4970463" y="1716088"/>
          <p14:tracePt t="4993" x="4945063" y="1674813"/>
          <p14:tracePt t="4997" x="4919663" y="1649413"/>
          <p14:tracePt t="5001" x="4876800" y="1614488"/>
          <p14:tracePt t="5007" x="4851400" y="1589088"/>
          <p14:tracePt t="5010" x="4818063" y="1555750"/>
          <p14:tracePt t="5014" x="4791075" y="1530350"/>
          <p14:tracePt t="5019" x="4749800" y="1487488"/>
          <p14:tracePt t="5023" x="4714875" y="1462088"/>
          <p14:tracePt t="5025" x="4681538" y="1436688"/>
          <p14:tracePt t="5029" x="4638675" y="1401763"/>
          <p14:tracePt t="5034" x="4605338" y="1376363"/>
          <p14:tracePt t="5040" x="4554538" y="1350963"/>
          <p14:tracePt t="5041" x="4503738" y="1317625"/>
          <p14:tracePt t="5045" x="4451350" y="1292225"/>
          <p14:tracePt t="5050" x="4410075" y="1257300"/>
          <p14:tracePt t="5056" x="4341813" y="1241425"/>
          <p14:tracePt t="5057" x="4281488" y="1216025"/>
          <p14:tracePt t="5061" x="4205288" y="1198563"/>
          <p14:tracePt t="5066" x="4146550" y="1173163"/>
          <p14:tracePt t="5069" x="4070350" y="1155700"/>
          <p14:tracePt t="5074" x="4010025" y="1130300"/>
          <p14:tracePt t="5077" x="3951288" y="1112838"/>
          <p14:tracePt t="5084" x="3890963" y="1096963"/>
          <p14:tracePt t="5085" x="3840163" y="1069975"/>
          <p14:tracePt t="5091" x="3781425" y="1062038"/>
          <p14:tracePt t="5093" x="3721100" y="1054100"/>
          <p14:tracePt t="5098" x="3662363" y="1036638"/>
          <p14:tracePt t="5101" x="3602038" y="1019175"/>
          <p14:tracePt t="5107" x="3551238" y="1003300"/>
          <p14:tracePt t="5110" x="3492500" y="993775"/>
          <p14:tracePt t="5114" x="3432175" y="977900"/>
          <p14:tracePt t="5117" x="3373438" y="952500"/>
          <p14:tracePt t="5123" x="3313113" y="942975"/>
          <p14:tracePt t="5125" x="3236913" y="925513"/>
          <p14:tracePt t="5131" x="3160713" y="900113"/>
          <p14:tracePt t="5134" x="3084513" y="884238"/>
          <p14:tracePt t="5140" x="3016250" y="858838"/>
          <p14:tracePt t="5143" x="2940050" y="841375"/>
          <p14:tracePt t="5146" x="2879725" y="815975"/>
          <p14:tracePt t="5150" x="2803525" y="808038"/>
          <p14:tracePt t="5157" x="2744788" y="798513"/>
          <p14:tracePt t="5158" x="2684463" y="773113"/>
          <p14:tracePt t="5162" x="2625725" y="765175"/>
          <p14:tracePt t="5167" x="2565400" y="747713"/>
          <p14:tracePt t="5173" x="2506663" y="739775"/>
          <p14:tracePt t="5175" x="2438400" y="714375"/>
          <p14:tracePt t="5178" x="2379663" y="704850"/>
          <p14:tracePt t="5184" x="2336800" y="696913"/>
          <p14:tracePt t="5188" x="2293938" y="688975"/>
          <p14:tracePt t="5191" x="2235200" y="679450"/>
          <p14:tracePt t="5194" x="2182813" y="671513"/>
          <p14:tracePt t="5199" x="2124075" y="654050"/>
          <p14:tracePt t="5203" x="2081213" y="654050"/>
          <p14:tracePt t="5207" x="2047875" y="646113"/>
          <p14:tracePt t="5210" x="2005013" y="646113"/>
          <p14:tracePt t="5215" x="1962150" y="646113"/>
          <p14:tracePt t="5219" x="1920875" y="646113"/>
          <p14:tracePt t="5223" x="1885950" y="646113"/>
          <p14:tracePt t="5226" x="1852613" y="646113"/>
          <p14:tracePt t="5231" x="1817688" y="646113"/>
          <p14:tracePt t="5234" x="1792288" y="646113"/>
          <p14:tracePt t="5240" x="1758950" y="646113"/>
          <p14:tracePt t="5243" x="1724025" y="646113"/>
          <p14:tracePt t="5246" x="1698625" y="646113"/>
          <p14:tracePt t="5250" x="1657350" y="646113"/>
          <p14:tracePt t="5256" x="1622425" y="646113"/>
          <p14:tracePt t="5258" x="1579563" y="646113"/>
          <p14:tracePt t="5263" x="1546225" y="646113"/>
          <p14:tracePt t="5267" x="1503363" y="663575"/>
          <p14:tracePt t="5273" x="1452563" y="671513"/>
          <p14:tracePt t="5275" x="1409700" y="679450"/>
          <p14:tracePt t="5279" x="1358900" y="688975"/>
          <p14:tracePt t="5283" x="1325563" y="704850"/>
          <p14:tracePt t="5288" x="1282700" y="714375"/>
          <p14:tracePt t="5290" x="1249363" y="722313"/>
          <p14:tracePt t="5295" x="1214438" y="730250"/>
          <p14:tracePt t="5299" x="1181100" y="747713"/>
          <p14:tracePt t="5305" x="1147763" y="755650"/>
          <p14:tracePt t="5307" x="1112838" y="773113"/>
          <p14:tracePt t="5310" x="1079500" y="790575"/>
          <p14:tracePt t="5315" x="1054100" y="808038"/>
          <p14:tracePt t="5318" x="1019175" y="823913"/>
          <p14:tracePt t="5323" x="993775" y="849313"/>
          <p14:tracePt t="5327" x="968375" y="866775"/>
          <p14:tracePt t="5330" x="950913" y="874713"/>
          <p14:tracePt t="5334" x="942975" y="900113"/>
          <p14:tracePt t="5340" x="925513" y="925513"/>
          <p14:tracePt t="5343" x="917575" y="942975"/>
          <p14:tracePt t="5347" x="900113" y="968375"/>
          <p14:tracePt t="5350" x="884238" y="977900"/>
          <p14:tracePt t="5356" x="874713" y="993775"/>
          <p14:tracePt t="5358" x="866775" y="1011238"/>
          <p14:tracePt t="5363" x="858838" y="1019175"/>
          <p14:tracePt t="5367" x="849313" y="1036638"/>
          <p14:tracePt t="5373" x="841375" y="1054100"/>
          <p14:tracePt t="5374" x="831850" y="1079500"/>
          <p14:tracePt t="5378" x="823913" y="1087438"/>
          <p14:tracePt t="5383" x="815975" y="1112838"/>
          <p14:tracePt t="5389" x="806450" y="1130300"/>
          <p14:tracePt t="5390" x="806450" y="1147763"/>
          <p14:tracePt t="5395" x="806450" y="1163638"/>
          <p14:tracePt t="5399" x="798513" y="1189038"/>
          <p14:tracePt t="5403" x="798513" y="1223963"/>
          <p14:tracePt t="5408" x="790575" y="1241425"/>
          <p14:tracePt t="5411" x="781050" y="1266825"/>
          <p14:tracePt t="5415" x="773113" y="1300163"/>
          <p14:tracePt t="5419" x="773113" y="1325563"/>
          <p14:tracePt t="5423" x="773113" y="1343025"/>
          <p14:tracePt t="5427" x="773113" y="1376363"/>
          <p14:tracePt t="5430" x="773113" y="1401763"/>
          <p14:tracePt t="5434" x="773113" y="1419225"/>
          <p14:tracePt t="5440" x="773113" y="1436688"/>
          <p14:tracePt t="5443" x="781050" y="1452563"/>
          <p14:tracePt t="5446" x="781050" y="1470025"/>
          <p14:tracePt t="5456" x="790575" y="1477963"/>
          <p14:tracePt t="5458" x="790575" y="1487488"/>
          <p14:tracePt t="5463" x="798513" y="1487488"/>
          <p14:tracePt t="5475" x="806450" y="1487488"/>
          <p14:tracePt t="5478" x="806450" y="1495425"/>
          <p14:tracePt t="5488" x="815975" y="1504950"/>
          <p14:tracePt t="5491" x="823913" y="1512888"/>
          <p14:tracePt t="5499" x="831850" y="1512888"/>
          <p14:tracePt t="5505" x="849313" y="1520825"/>
          <p14:tracePt t="5506" x="858838" y="1530350"/>
          <p14:tracePt t="5510" x="874713" y="1538288"/>
          <p14:tracePt t="5514" x="892175" y="1555750"/>
          <p14:tracePt t="5518" x="909638" y="1555750"/>
          <p14:tracePt t="5523" x="917575" y="1563688"/>
          <p14:tracePt t="5526" x="942975" y="1571625"/>
          <p14:tracePt t="5530" x="960438" y="1571625"/>
          <p14:tracePt t="5534" x="976313" y="1581150"/>
          <p14:tracePt t="5540" x="1003300" y="1589088"/>
          <p14:tracePt t="5542" x="1028700" y="1597025"/>
          <p14:tracePt t="5546" x="1044575" y="1606550"/>
          <p14:tracePt t="5550" x="1062038" y="1606550"/>
          <p14:tracePt t="5555" x="1095375" y="1614488"/>
          <p14:tracePt t="5559" x="1120775" y="1622425"/>
          <p14:tracePt t="5562" x="1155700" y="1631950"/>
          <p14:tracePt t="5567" x="1173163" y="1631950"/>
          <p14:tracePt t="5573" x="1206500" y="1639888"/>
          <p14:tracePt t="5574" x="1257300" y="1657350"/>
          <p14:tracePt t="5578" x="1290638" y="1657350"/>
          <p14:tracePt t="5583" x="1333500" y="1682750"/>
          <p14:tracePt t="5589" x="1368425" y="1690688"/>
          <p14:tracePt t="5590" x="1419225" y="1700213"/>
          <p14:tracePt t="5595" x="1462088" y="1708150"/>
          <p14:tracePt t="5599" x="1495425" y="1716088"/>
          <p14:tracePt t="5605" x="1538288" y="1725613"/>
          <p14:tracePt t="5606" x="1571625" y="1733550"/>
          <p14:tracePt t="5611" x="1614488" y="1733550"/>
          <p14:tracePt t="5614" x="1647825" y="1741488"/>
          <p14:tracePt t="5621" x="1682750" y="1741488"/>
          <p14:tracePt t="5622" x="1716088" y="1741488"/>
          <p14:tracePt t="5627" x="1758950" y="1741488"/>
          <p14:tracePt t="5630" x="1784350" y="1741488"/>
          <p14:tracePt t="5634" x="1809750" y="1751013"/>
          <p14:tracePt t="5640" x="1835150" y="1751013"/>
          <p14:tracePt t="5642" x="1860550" y="1751013"/>
          <p14:tracePt t="5646" x="1885950" y="1758950"/>
          <p14:tracePt t="5650" x="1911350" y="1758950"/>
          <p14:tracePt t="5657" x="1936750" y="1766888"/>
          <p14:tracePt t="5658" x="1954213" y="1766888"/>
          <p14:tracePt t="5663" x="1979613" y="1766888"/>
          <p14:tracePt t="5667" x="1997075" y="1766888"/>
          <p14:tracePt t="5673" x="2012950" y="1766888"/>
          <p14:tracePt t="5674" x="2022475" y="1766888"/>
          <p14:tracePt t="5678" x="2030413" y="1766888"/>
          <p14:tracePt t="5683" x="2047875" y="1766888"/>
          <p14:tracePt t="5689" x="2055813" y="1766888"/>
          <p14:tracePt t="5694" x="2065338" y="1766888"/>
          <p14:tracePt t="5705" x="2073275" y="1766888"/>
          <p14:tracePt t="5706" x="2081213" y="1766888"/>
          <p14:tracePt t="5710" x="2081213" y="1758950"/>
          <p14:tracePt t="5714" x="2098675" y="1758950"/>
          <p14:tracePt t="5718" x="2106613" y="1758950"/>
          <p14:tracePt t="5724" x="2116138" y="1751013"/>
          <p14:tracePt t="5726" x="2132013" y="1751013"/>
          <p14:tracePt t="5730" x="2141538" y="1751013"/>
          <p14:tracePt t="5734" x="2157413" y="1741488"/>
          <p14:tracePt t="5740" x="2174875" y="1733550"/>
          <p14:tracePt t="5742" x="2182813" y="1733550"/>
          <p14:tracePt t="5746" x="2208213" y="1725613"/>
          <p14:tracePt t="5750" x="2235200" y="1708150"/>
          <p14:tracePt t="5756" x="2251075" y="1700213"/>
          <p14:tracePt t="5759" x="2276475" y="1682750"/>
          <p14:tracePt t="5763" x="2293938" y="1674813"/>
          <p14:tracePt t="5767" x="2319338" y="1665288"/>
          <p14:tracePt t="5773" x="2336800" y="1649413"/>
          <p14:tracePt t="5775" x="2362200" y="1631950"/>
          <p14:tracePt t="5778" x="2370138" y="1614488"/>
          <p14:tracePt t="5783" x="2387600" y="1597025"/>
          <p14:tracePt t="5789" x="2413000" y="1581150"/>
          <p14:tracePt t="5790" x="2420938" y="1571625"/>
          <p14:tracePt t="5795" x="2430463" y="1555750"/>
          <p14:tracePt t="5799" x="2430463" y="1546225"/>
          <p14:tracePt t="5806" x="2438400" y="1546225"/>
          <p14:tracePt t="5806" x="2446338" y="1538288"/>
          <p14:tracePt t="5810" x="2455863" y="1530350"/>
          <p14:tracePt t="5814" x="2455863" y="1520825"/>
          <p14:tracePt t="5823" x="2463800" y="1512888"/>
          <p14:tracePt t="5826" x="2471738" y="1504950"/>
          <p14:tracePt t="5830" x="2471738" y="1495425"/>
          <p14:tracePt t="5834" x="2471738" y="1487488"/>
          <p14:tracePt t="5840" x="2481263" y="1477963"/>
          <p14:tracePt t="5842" x="2481263" y="1462088"/>
          <p14:tracePt t="5846" x="2497138" y="1452563"/>
          <p14:tracePt t="5850" x="2506663" y="1444625"/>
          <p14:tracePt t="5856" x="2506663" y="1436688"/>
          <p14:tracePt t="5858" x="2506663" y="1427163"/>
          <p14:tracePt t="5862" x="2514600" y="1419225"/>
          <p14:tracePt t="5867" x="2524125" y="1419225"/>
          <p14:tracePt t="5873" x="2532063" y="1401763"/>
          <p14:tracePt t="5884" x="2540000" y="1385888"/>
          <p14:tracePt t="5886" x="2549525" y="1376363"/>
          <p14:tracePt t="5894" x="2549525" y="1368425"/>
          <p14:tracePt t="5899" x="2557463" y="1368425"/>
          <p14:tracePt t="5907" x="2565400" y="1360488"/>
          <p14:tracePt t="5911" x="2565400" y="1350963"/>
          <p14:tracePt t="5918" x="2574925" y="1350963"/>
          <p14:tracePt t="5926" x="2574925" y="1343025"/>
          <p14:tracePt t="5940" x="2582863" y="1343025"/>
          <p14:tracePt t="5946" x="2590800" y="1343025"/>
          <p14:tracePt t="5956" x="2600325" y="1333500"/>
          <p14:tracePt t="5958" x="2608263" y="1333500"/>
          <p14:tracePt t="5967" x="2616200" y="1333500"/>
          <p14:tracePt t="5979" x="2625725" y="1333500"/>
          <p14:tracePt t="5990" x="2633663" y="1333500"/>
          <p14:tracePt t="6015" x="2641600" y="1333500"/>
          <p14:tracePt t="6023" x="2651125" y="1333500"/>
          <p14:tracePt t="6026" x="2659063" y="1333500"/>
          <p14:tracePt t="6034" x="2668588" y="1333500"/>
          <p14:tracePt t="6040" x="2676525" y="1333500"/>
          <p14:tracePt t="6046" x="2693988" y="1333500"/>
          <p14:tracePt t="6050" x="2701925" y="1333500"/>
          <p14:tracePt t="6056" x="2719388" y="1333500"/>
          <p14:tracePt t="6058" x="2735263" y="1333500"/>
          <p14:tracePt t="6062" x="2744788" y="1333500"/>
          <p14:tracePt t="6067" x="2760663" y="1333500"/>
          <p14:tracePt t="6073" x="2770188" y="1333500"/>
          <p14:tracePt t="6075" x="2795588" y="1333500"/>
          <p14:tracePt t="6079" x="2803525" y="1333500"/>
          <p14:tracePt t="6083" x="2811463" y="1333500"/>
          <p14:tracePt t="6089" x="2820988" y="1333500"/>
          <p14:tracePt t="6090" x="2828925" y="1333500"/>
          <p14:tracePt t="6099" x="2838450" y="1333500"/>
          <p14:tracePt t="6102" x="2846388" y="1333500"/>
          <p14:tracePt t="6107" x="2854325" y="1333500"/>
          <p14:tracePt t="6115" x="2863850" y="1333500"/>
          <p14:tracePt t="6119" x="2871788" y="1333500"/>
          <p14:tracePt t="6131" x="2879725" y="1333500"/>
          <p14:tracePt t="6134" x="2889250" y="1333500"/>
          <p14:tracePt t="6139" x="2897188" y="1333500"/>
          <p14:tracePt t="6142" x="2905125" y="1333500"/>
          <p14:tracePt t="6146" x="2914650" y="1333500"/>
          <p14:tracePt t="6150" x="2922588" y="1333500"/>
          <p14:tracePt t="6156" x="2940050" y="1333500"/>
          <p14:tracePt t="6158" x="2955925" y="1333500"/>
          <p14:tracePt t="6163" x="2965450" y="1343025"/>
          <p14:tracePt t="6167" x="2982913" y="1350963"/>
          <p14:tracePt t="6173" x="2998788" y="1350963"/>
          <p14:tracePt t="6174" x="3008313" y="1350963"/>
          <p14:tracePt t="6178" x="3033713" y="1360488"/>
          <p14:tracePt t="6183" x="3049588" y="1360488"/>
          <p14:tracePt t="6189" x="3059113" y="1360488"/>
          <p14:tracePt t="6190" x="3074988" y="1368425"/>
          <p14:tracePt t="6195" x="3092450" y="1368425"/>
          <p14:tracePt t="6202" x="3100388" y="1368425"/>
          <p14:tracePt t="6208" x="3109913" y="1368425"/>
          <p14:tracePt t="6210" x="3117850" y="1368425"/>
          <p14:tracePt t="6215" x="3127375" y="1368425"/>
          <p14:tracePt t="6218" x="3135313" y="1368425"/>
          <p14:tracePt t="6223" x="3152775" y="1368425"/>
          <p14:tracePt t="6226" x="3168650" y="1368425"/>
          <p14:tracePt t="6234" x="3186113" y="1368425"/>
          <p14:tracePt t="6240" x="3194050" y="1368425"/>
          <p14:tracePt t="6243" x="3211513" y="1368425"/>
          <p14:tracePt t="6247" x="3236913" y="1368425"/>
          <p14:tracePt t="6250" x="3244850" y="1376363"/>
          <p14:tracePt t="6256" x="3270250" y="1376363"/>
          <p14:tracePt t="6258" x="3287713" y="1376363"/>
          <p14:tracePt t="6263" x="3297238" y="1376363"/>
          <p14:tracePt t="6266" x="3322638" y="1376363"/>
          <p14:tracePt t="6273" x="3338513" y="1376363"/>
          <p14:tracePt t="6274" x="3355975" y="1385888"/>
          <p14:tracePt t="6279" x="3381375" y="1385888"/>
          <p14:tracePt t="6283" x="3406775" y="1385888"/>
          <p14:tracePt t="6289" x="3414713" y="1393825"/>
          <p14:tracePt t="6291" x="3441700" y="1401763"/>
          <p14:tracePt t="6295" x="3457575" y="1401763"/>
          <p14:tracePt t="6299" x="3482975" y="1411288"/>
          <p14:tracePt t="6303" x="3500438" y="1411288"/>
          <p14:tracePt t="6307" x="3517900" y="1411288"/>
          <p14:tracePt t="6311" x="3525838" y="1411288"/>
          <p14:tracePt t="6315" x="3543300" y="1411288"/>
          <p14:tracePt t="6319" x="3559175" y="1419225"/>
          <p14:tracePt t="6323" x="3568700" y="1419225"/>
          <p14:tracePt t="6326" x="3586163" y="1419225"/>
          <p14:tracePt t="6330" x="3594100" y="1419225"/>
          <p14:tracePt t="6334" x="3619500" y="1427163"/>
          <p14:tracePt t="6340" x="3636963" y="1427163"/>
          <p14:tracePt t="6343" x="3662363" y="1427163"/>
          <p14:tracePt t="6346" x="3670300" y="1436688"/>
          <p14:tracePt t="6350" x="3695700" y="1436688"/>
          <p14:tracePt t="6356" x="3721100" y="1436688"/>
          <p14:tracePt t="6359" x="3729038" y="1436688"/>
          <p14:tracePt t="6363" x="3756025" y="1436688"/>
          <p14:tracePt t="6367" x="3771900" y="1436688"/>
          <p14:tracePt t="6373" x="3797300" y="1444625"/>
          <p14:tracePt t="6374" x="3822700" y="1444625"/>
          <p14:tracePt t="6378" x="3848100" y="1444625"/>
          <p14:tracePt t="6383" x="3857625" y="1444625"/>
          <p14:tracePt t="6389" x="3873500" y="1444625"/>
          <p14:tracePt t="6390" x="3900488" y="1444625"/>
          <p14:tracePt t="6395" x="3908425" y="1444625"/>
          <p14:tracePt t="6399" x="3925888" y="1444625"/>
          <p14:tracePt t="6406" x="3941763" y="1444625"/>
          <p14:tracePt t="6406" x="3951288" y="1444625"/>
          <p14:tracePt t="6410" x="3967163" y="1444625"/>
          <p14:tracePt t="6414" x="3976688" y="1444625"/>
          <p14:tracePt t="6420" x="3984625" y="1444625"/>
          <p14:tracePt t="6423" x="3992563" y="1444625"/>
          <p14:tracePt t="6430" x="4002088" y="1444625"/>
          <p14:tracePt t="6434" x="4010025" y="1444625"/>
          <p14:tracePt t="6446" x="4017963" y="1444625"/>
          <p14:tracePt t="6450" x="4027488" y="1444625"/>
          <p14:tracePt t="6458" x="4035425" y="1444625"/>
          <p14:tracePt t="6473" x="4044950" y="1444625"/>
          <p14:tracePt t="6490" x="4052888" y="1444625"/>
          <p14:tracePt t="6506" x="4060825" y="1444625"/>
          <p14:tracePt t="6506" x="4070350" y="1444625"/>
          <p14:tracePt t="6510" x="4078288" y="1444625"/>
          <p14:tracePt t="6514" x="4086225" y="1444625"/>
          <p14:tracePt t="6519" x="4103688" y="1444625"/>
          <p14:tracePt t="6526" x="4121150" y="1444625"/>
          <p14:tracePt t="6531" x="4129088" y="1444625"/>
          <p14:tracePt t="6534" x="4146550" y="1444625"/>
          <p14:tracePt t="6539" x="4162425" y="1444625"/>
          <p14:tracePt t="6542" x="4171950" y="1444625"/>
          <p14:tracePt t="6546" x="4187825" y="1444625"/>
          <p14:tracePt t="6550" x="4197350" y="1444625"/>
          <p14:tracePt t="6556" x="4222750" y="1444625"/>
          <p14:tracePt t="6558" x="4240213" y="1444625"/>
          <p14:tracePt t="6562" x="4248150" y="1444625"/>
          <p14:tracePt t="6566" x="4265613" y="1444625"/>
          <p14:tracePt t="6573" x="4281488" y="1444625"/>
          <p14:tracePt t="6575" x="4291013" y="1444625"/>
          <p14:tracePt t="6578" x="4306888" y="1444625"/>
          <p14:tracePt t="6583" x="4316413" y="1444625"/>
          <p14:tracePt t="6589" x="4332288" y="1444625"/>
          <p14:tracePt t="6590" x="4349750" y="1444625"/>
          <p14:tracePt t="6599" x="4367213" y="1444625"/>
          <p14:tracePt t="6604" x="4375150" y="1444625"/>
          <p14:tracePt t="6607" x="4384675" y="1444625"/>
          <p14:tracePt t="6611" x="4392613" y="1444625"/>
          <p14:tracePt t="6615" x="4400550" y="1444625"/>
          <p14:tracePt t="6618" x="4418013" y="1444625"/>
          <p14:tracePt t="6623" x="4425950" y="1444625"/>
          <p14:tracePt t="6626" x="4435475" y="1444625"/>
          <p14:tracePt t="6631" x="4451350" y="1444625"/>
          <p14:tracePt t="6634" x="4460875" y="1444625"/>
          <p14:tracePt t="6640" x="4468813" y="1444625"/>
          <p14:tracePt t="6643" x="4486275" y="1444625"/>
          <p14:tracePt t="6650" x="4503738" y="1444625"/>
          <p14:tracePt t="6657" x="4511675" y="1444625"/>
          <p14:tracePt t="6662" x="4529138" y="1444625"/>
          <p14:tracePt t="6672" x="4545013" y="1444625"/>
          <p14:tracePt t="6675" x="4562475" y="1444625"/>
          <p14:tracePt t="6683" x="4570413" y="1444625"/>
          <p14:tracePt t="6689" x="4587875" y="1444625"/>
          <p14:tracePt t="6690" x="4595813" y="1444625"/>
          <p14:tracePt t="6695" x="4613275" y="1444625"/>
          <p14:tracePt t="6699" x="4621213" y="1444625"/>
          <p14:tracePt t="6702" x="4638675" y="1444625"/>
          <p14:tracePt t="6707" x="4656138" y="1444625"/>
          <p14:tracePt t="6711" x="4664075" y="1444625"/>
          <p14:tracePt t="6715" x="4681538" y="1444625"/>
          <p14:tracePt t="6718" x="4689475" y="1444625"/>
          <p14:tracePt t="6723" x="4706938" y="1444625"/>
          <p14:tracePt t="6726" x="4714875" y="1444625"/>
          <p14:tracePt t="6730" x="4724400" y="1444625"/>
          <p14:tracePt t="6734" x="4740275" y="1444625"/>
          <p14:tracePt t="6743" x="4757738" y="1444625"/>
          <p14:tracePt t="6746" x="4765675" y="1444625"/>
          <p14:tracePt t="6756" x="4775200" y="1444625"/>
          <p14:tracePt t="6758" x="4783138" y="1444625"/>
          <p14:tracePt t="6767" x="4791075" y="1444625"/>
          <p14:tracePt t="6775" x="4800600" y="1444625"/>
          <p14:tracePt t="6783" x="4808538" y="1444625"/>
          <p14:tracePt t="6791" x="4818063" y="1444625"/>
          <p14:tracePt t="6794" x="4826000" y="1444625"/>
          <p14:tracePt t="6798" x="4833938" y="1444625"/>
          <p14:tracePt t="6806" x="4843463" y="1444625"/>
          <p14:tracePt t="6815" x="4851400" y="1444625"/>
          <p14:tracePt t="6823" x="4859338" y="1444625"/>
          <p14:tracePt t="6826" x="4868863" y="1444625"/>
          <p14:tracePt t="6834" x="4876800" y="1444625"/>
          <p14:tracePt t="6843" x="4884738" y="1444625"/>
          <p14:tracePt t="6846" x="4894263" y="1444625"/>
          <p14:tracePt t="6850" x="4902200" y="1444625"/>
          <p14:tracePt t="6856" x="4910138" y="1444625"/>
          <p14:tracePt t="6859" x="4919663" y="1444625"/>
          <p14:tracePt t="6862" x="4927600" y="1444625"/>
          <p14:tracePt t="6867" x="4935538" y="1444625"/>
          <p14:tracePt t="6873" x="4945063" y="1444625"/>
          <p14:tracePt t="6875" x="4962525" y="1452563"/>
          <p14:tracePt t="6879" x="4970463" y="1452563"/>
          <p14:tracePt t="6883" x="4978400" y="1452563"/>
          <p14:tracePt t="6900" x="5013325" y="1470025"/>
          <p14:tracePt t="6904" x="5021263" y="1470025"/>
          <p14:tracePt t="6910" x="5029200" y="1470025"/>
          <p14:tracePt t="6915" x="5038725" y="1470025"/>
          <p14:tracePt t="6925" x="5046663" y="1470025"/>
          <p14:tracePt t="6926" x="5054600" y="1470025"/>
          <p14:tracePt t="6931" x="5064125" y="1470025"/>
          <p14:tracePt t="6942" x="5064125" y="1477963"/>
          <p14:tracePt t="6946" x="5072063" y="1477963"/>
          <p14:tracePt t="7307" x="5064125" y="1487488"/>
          <p14:tracePt t="7311" x="5046663" y="1495425"/>
          <p14:tracePt t="7316" x="5013325" y="1512888"/>
          <p14:tracePt t="7322" x="4987925" y="1530350"/>
          <p14:tracePt t="7323" x="4953000" y="1555750"/>
          <p14:tracePt t="7327" x="4910138" y="1563688"/>
          <p14:tracePt t="7332" x="4884738" y="1581150"/>
          <p14:tracePt t="7337" x="4859338" y="1589088"/>
          <p14:tracePt t="7340" x="4843463" y="1597025"/>
          <p14:tracePt t="7343" x="4843463" y="1614488"/>
          <p14:tracePt t="7347" x="4843463" y="1622425"/>
          <p14:tracePt t="7356" x="4843463" y="1631950"/>
          <p14:tracePt t="7512" x="4843463" y="1639888"/>
          <p14:tracePt t="7516" x="4833938" y="1639888"/>
          <p14:tracePt t="7521" x="4808538" y="1639888"/>
          <p14:tracePt t="7523" x="4800600" y="1639888"/>
          <p14:tracePt t="7527" x="4783138" y="1639888"/>
          <p14:tracePt t="7532" x="4765675" y="1639888"/>
          <p14:tracePt t="7536" x="4749800" y="1649413"/>
          <p14:tracePt t="7540" x="4732338" y="1657350"/>
          <p14:tracePt t="7544" x="4714875" y="1657350"/>
          <p14:tracePt t="7547" x="4706938" y="1665288"/>
          <p14:tracePt t="7552" x="4706938" y="1674813"/>
          <p14:tracePt t="7556" x="4699000" y="1682750"/>
          <p14:tracePt t="7564" x="4699000" y="1690688"/>
          <p14:tracePt t="7567" x="4699000" y="1700213"/>
          <p14:tracePt t="7576" x="4699000" y="1708150"/>
          <p14:tracePt t="7583" x="4699000" y="1716088"/>
          <p14:tracePt t="7590" x="4699000" y="1725613"/>
          <p14:tracePt t="7606" x="4706938" y="1725613"/>
          <p14:tracePt t="7608" x="4714875" y="1733550"/>
          <p14:tracePt t="7612" x="4724400" y="1733550"/>
          <p14:tracePt t="7621" x="4732338" y="1741488"/>
          <p14:tracePt t="7623" x="4740275" y="1741488"/>
          <p14:tracePt t="7639" x="4740275" y="1751013"/>
          <p14:tracePt t="7664" x="4749800" y="1751013"/>
          <p14:tracePt t="7676" x="4757738" y="1751013"/>
          <p14:tracePt t="7689" x="4757738" y="1758950"/>
          <p14:tracePt t="7692" x="4757738" y="1766888"/>
          <p14:tracePt t="7696" x="4765675" y="1766888"/>
          <p14:tracePt t="7712" x="4765675" y="1776413"/>
          <p14:tracePt t="7723" x="4757738" y="1784350"/>
          <p14:tracePt t="7740" x="4749800" y="1784350"/>
          <p14:tracePt t="7748" x="4749800" y="1793875"/>
          <p14:tracePt t="7763" x="4757738" y="1793875"/>
          <p14:tracePt t="7772" x="4757738" y="1801813"/>
          <p14:tracePt t="7776" x="4757738" y="1809750"/>
          <p14:tracePt t="7783" x="4757738" y="1819275"/>
          <p14:tracePt t="7792" x="4757738" y="1827213"/>
          <p14:tracePt t="7800" x="4757738" y="1835150"/>
          <p14:tracePt t="7806" x="4749800" y="1835150"/>
          <p14:tracePt t="7822" x="4740275" y="1835150"/>
          <p14:tracePt t="7824" x="4732338" y="1844675"/>
          <p14:tracePt t="7832" x="4724400" y="1852613"/>
          <p14:tracePt t="7836" x="4714875" y="1852613"/>
          <p14:tracePt t="7840" x="4706938" y="1860550"/>
          <p14:tracePt t="7843" x="4699000" y="1870075"/>
          <p14:tracePt t="7847" x="4681538" y="1878013"/>
          <p14:tracePt t="7851" x="4664075" y="1895475"/>
          <p14:tracePt t="7857" x="4646613" y="1903413"/>
          <p14:tracePt t="7859" x="4621213" y="1911350"/>
          <p14:tracePt t="7863" x="4595813" y="1928813"/>
          <p14:tracePt t="7867" x="4570413" y="1946275"/>
          <p14:tracePt t="7873" x="4554538" y="1963738"/>
          <p14:tracePt t="7875" x="4529138" y="1979613"/>
          <p14:tracePt t="7879" x="4494213" y="2005013"/>
          <p14:tracePt t="7883" x="4451350" y="2030413"/>
          <p14:tracePt t="7900" x="4281488" y="2149475"/>
          <p14:tracePt t="7906" x="4230688" y="2174875"/>
          <p14:tracePt t="7908" x="4197350" y="2200275"/>
          <p14:tracePt t="7912" x="4146550" y="2227263"/>
          <p14:tracePt t="7916" x="4111625" y="2243138"/>
          <p14:tracePt t="7919" x="4086225" y="2260600"/>
          <p14:tracePt t="7926" x="4052888" y="2278063"/>
          <p14:tracePt t="7928" x="4027488" y="2293938"/>
          <p14:tracePt t="7932" x="4017963" y="2303463"/>
          <p14:tracePt t="7935" x="3992563" y="2319338"/>
          <p14:tracePt t="7941" x="3967163" y="2336800"/>
          <p14:tracePt t="7943" x="3941763" y="2354263"/>
          <p14:tracePt t="7948" x="3908425" y="2362200"/>
          <p14:tracePt t="7953" x="3890963" y="2379663"/>
          <p14:tracePt t="7956" x="3873500" y="2397125"/>
          <p14:tracePt t="7959" x="3848100" y="2405063"/>
          <p14:tracePt t="7963" x="3814763" y="2422525"/>
          <p14:tracePt t="7967" x="3789363" y="2438400"/>
          <p14:tracePt t="7973" x="3756025" y="2455863"/>
          <p14:tracePt t="7975" x="3721100" y="2489200"/>
          <p14:tracePt t="7979" x="3687763" y="2506663"/>
          <p14:tracePt t="7983" x="3644900" y="2541588"/>
          <p14:tracePt t="7989" x="3594100" y="2574925"/>
          <p14:tracePt t="7991" x="3551238" y="2600325"/>
          <p14:tracePt t="7995" x="3500438" y="2643188"/>
          <p14:tracePt t="8000" x="3449638" y="2668588"/>
          <p14:tracePt t="8006" x="3398838" y="2701925"/>
          <p14:tracePt t="8007" x="3348038" y="2727325"/>
          <p14:tracePt t="8012" x="3297238" y="2762250"/>
          <p14:tracePt t="8016" x="3244850" y="2787650"/>
          <p14:tracePt t="8022" x="3194050" y="2820988"/>
          <p14:tracePt t="8023" x="3160713" y="2846388"/>
          <p14:tracePt t="8027" x="3127375" y="2863850"/>
          <p14:tracePt t="8032" x="3092450" y="2881313"/>
          <p14:tracePt t="8036" x="3059113" y="2914650"/>
          <p14:tracePt t="8040" x="3016250" y="2932113"/>
          <p14:tracePt t="8044" x="2982913" y="2949575"/>
          <p14:tracePt t="8048" x="2947988" y="2974975"/>
          <p14:tracePt t="8053" x="2914650" y="2990850"/>
          <p14:tracePt t="8056" x="2879725" y="3008313"/>
          <p14:tracePt t="8059" x="2854325" y="3025775"/>
          <p14:tracePt t="8064" x="2828925" y="3033713"/>
          <p14:tracePt t="8067" x="2795588" y="3051175"/>
          <p14:tracePt t="8073" x="2760663" y="3059113"/>
          <p14:tracePt t="8075" x="2744788" y="3067050"/>
          <p14:tracePt t="8079" x="2709863" y="3076575"/>
          <p14:tracePt t="8083" x="2684463" y="3084513"/>
          <p14:tracePt t="8090" x="2668588" y="3084513"/>
          <p14:tracePt t="8091" x="2651125" y="3094038"/>
          <p14:tracePt t="8095" x="2625725" y="3101975"/>
          <p14:tracePt t="8099" x="2600325" y="3101975"/>
          <p14:tracePt t="8106" x="2582863" y="3109913"/>
          <p14:tracePt t="8107" x="2574925" y="3109913"/>
          <p14:tracePt t="8112" x="2557463" y="3109913"/>
          <p14:tracePt t="8116" x="2540000" y="3119438"/>
          <p14:tracePt t="8122" x="2532063" y="3119438"/>
          <p14:tracePt t="8124" x="2524125" y="3119438"/>
          <p14:tracePt t="8127" x="2514600" y="3119438"/>
          <p14:tracePt t="8132" x="2506663" y="3119438"/>
          <p14:tracePt t="8137" x="2497138" y="3119438"/>
          <p14:tracePt t="8140" x="2489200" y="3119438"/>
          <p14:tracePt t="8143" x="2481263" y="3119438"/>
          <p14:tracePt t="8148" x="2471738" y="3119438"/>
          <p14:tracePt t="8156" x="2455863" y="3119438"/>
          <p14:tracePt t="8160" x="2446338" y="3119438"/>
          <p14:tracePt t="8167" x="2438400" y="3119438"/>
          <p14:tracePt t="8173" x="2430463" y="3119438"/>
          <p14:tracePt t="8183" x="2420938" y="3119438"/>
          <p14:tracePt t="8191" x="2413000" y="3109913"/>
          <p14:tracePt t="8195" x="2405063" y="3109913"/>
          <p14:tracePt t="8200" x="2405063" y="3101975"/>
          <p14:tracePt t="8206" x="2405063" y="3094038"/>
          <p14:tracePt t="8207" x="2395538" y="3094038"/>
          <p14:tracePt t="8211" x="2387600" y="3094038"/>
          <p14:tracePt t="8216" x="2387600" y="3084513"/>
          <p14:tracePt t="8222" x="2379663" y="3076575"/>
          <p14:tracePt t="8224" x="2362200" y="3067050"/>
          <p14:tracePt t="8227" x="2362200" y="3059113"/>
          <p14:tracePt t="8232" x="2352675" y="3041650"/>
          <p14:tracePt t="8237" x="2344738" y="3041650"/>
          <p14:tracePt t="8239" x="2336800" y="3025775"/>
          <p14:tracePt t="8243" x="2336800" y="3016250"/>
          <p14:tracePt t="8247" x="2327275" y="3008313"/>
          <p14:tracePt t="8253" x="2311400" y="2990850"/>
          <p14:tracePt t="8255" x="2301875" y="2974975"/>
          <p14:tracePt t="8259" x="2293938" y="2965450"/>
          <p14:tracePt t="8264" x="2293938" y="2957513"/>
          <p14:tracePt t="8267" x="2286000" y="2940050"/>
          <p14:tracePt t="8272" x="2286000" y="2932113"/>
          <p14:tracePt t="8275" x="2276475" y="2914650"/>
          <p14:tracePt t="8279" x="2268538" y="2897188"/>
          <p14:tracePt t="8283" x="2260600" y="2889250"/>
          <p14:tracePt t="8289" x="2251075" y="2871788"/>
          <p14:tracePt t="8292" x="2251075" y="2855913"/>
          <p14:tracePt t="8295" x="2235200" y="2838450"/>
          <p14:tracePt t="8299" x="2225675" y="2830513"/>
          <p14:tracePt t="8306" x="2217738" y="2813050"/>
          <p14:tracePt t="8307" x="2208213" y="2795588"/>
          <p14:tracePt t="8312" x="2200275" y="2787650"/>
          <p14:tracePt t="8316" x="2200275" y="2778125"/>
          <p14:tracePt t="8322" x="2192338" y="2762250"/>
          <p14:tracePt t="8323" x="2182813" y="2752725"/>
          <p14:tracePt t="8328" x="2174875" y="2744788"/>
          <p14:tracePt t="8332" x="2166938" y="2727325"/>
          <p14:tracePt t="8338" x="2166938" y="2719388"/>
          <p14:tracePt t="8340" x="2157413" y="2711450"/>
          <p14:tracePt t="8343" x="2149475" y="2693988"/>
          <p14:tracePt t="8348" x="2141538" y="2693988"/>
          <p14:tracePt t="8351" x="2141538" y="2686050"/>
          <p14:tracePt t="8356" x="2141538" y="2676525"/>
          <p14:tracePt t="8373" x="2132013" y="2676525"/>
          <p14:tracePt t="8379" x="2132013" y="2668588"/>
          <p14:tracePt t="8389" x="2124075" y="2668588"/>
          <p14:tracePt t="8391" x="2124075" y="2660650"/>
          <p14:tracePt t="8396" x="2124075" y="2651125"/>
          <p14:tracePt t="8408" x="2116138" y="2643188"/>
          <p14:tracePt t="8412" x="2116138" y="2633663"/>
          <p14:tracePt t="8416" x="2106613" y="2633663"/>
          <p14:tracePt t="8423" x="2098675" y="2625725"/>
          <p14:tracePt t="8435" x="2098675" y="2617788"/>
          <p14:tracePt t="8443" x="2098675" y="2608263"/>
          <p14:tracePt t="8448" x="2090738" y="2608263"/>
          <p14:tracePt t="8453" x="2081213" y="2608263"/>
          <p14:tracePt t="8459" x="2073275" y="2600325"/>
          <p14:tracePt t="8467" x="2065338" y="2600325"/>
          <p14:tracePt t="8473" x="2055813" y="2600325"/>
          <p14:tracePt t="8489" x="2047875" y="2600325"/>
          <p14:tracePt t="8491" x="2038350" y="2600325"/>
          <p14:tracePt t="8506" x="2030413" y="2600325"/>
          <p14:tracePt t="8508" x="2022475" y="2600325"/>
          <p14:tracePt t="8511" x="2012950" y="2608263"/>
          <p14:tracePt t="8516" x="2005013" y="2625725"/>
          <p14:tracePt t="8522" x="1987550" y="2643188"/>
          <p14:tracePt t="8523" x="1979613" y="2668588"/>
          <p14:tracePt t="8527" x="1971675" y="2686050"/>
          <p14:tracePt t="8532" x="1962150" y="2711450"/>
          <p14:tracePt t="8537" x="1954213" y="2744788"/>
          <p14:tracePt t="8540" x="1946275" y="2778125"/>
          <p14:tracePt t="8543" x="1936750" y="2813050"/>
          <p14:tracePt t="8548" x="1936750" y="2838450"/>
          <p14:tracePt t="8553" x="1936750" y="2881313"/>
          <p14:tracePt t="8556" x="1936750" y="2932113"/>
          <p14:tracePt t="8559" x="1936750" y="2974975"/>
          <p14:tracePt t="8563" x="1936750" y="3008313"/>
          <p14:tracePt t="8568" x="1946275" y="3051175"/>
          <p14:tracePt t="8573" x="1962150" y="3084513"/>
          <p14:tracePt t="8575" x="1971675" y="3119438"/>
          <p14:tracePt t="8579" x="1987550" y="3152775"/>
          <p14:tracePt t="8583" x="2005013" y="3178175"/>
          <p14:tracePt t="8590" x="2022475" y="3203575"/>
          <p14:tracePt t="8591" x="2038350" y="3221038"/>
          <p14:tracePt t="8595" x="2065338" y="3246438"/>
          <p14:tracePt t="8600" x="2090738" y="3263900"/>
          <p14:tracePt t="8608" x="2157413" y="3289300"/>
          <p14:tracePt t="8611" x="2192338" y="3297238"/>
          <p14:tracePt t="8616" x="2225675" y="3314700"/>
          <p14:tracePt t="8622" x="2268538" y="3322638"/>
          <p14:tracePt t="8624" x="2319338" y="3330575"/>
          <p14:tracePt t="8628" x="2379663" y="3355975"/>
          <p14:tracePt t="8633" x="2438400" y="3365500"/>
          <p14:tracePt t="8639" x="2497138" y="3373438"/>
          <p14:tracePt t="8639" x="2557463" y="3382963"/>
          <p14:tracePt t="8643" x="2616200" y="3398838"/>
          <p14:tracePt t="8648" x="2676525" y="3408363"/>
          <p14:tracePt t="8652" x="2735263" y="3416300"/>
          <p14:tracePt t="8656" x="2795588" y="3424238"/>
          <p14:tracePt t="8659" x="2854325" y="3424238"/>
          <p14:tracePt t="8664" x="2914650" y="3433763"/>
          <p14:tracePt t="8667" x="2955925" y="3433763"/>
          <p14:tracePt t="8673" x="2998788" y="3441700"/>
          <p14:tracePt t="8675" x="3033713" y="3441700"/>
          <p14:tracePt t="8680" x="3074988" y="3441700"/>
          <p14:tracePt t="8683" x="3117850" y="3441700"/>
          <p14:tracePt t="8689" x="3152775" y="3441700"/>
          <p14:tracePt t="8692" x="3186113" y="3441700"/>
          <p14:tracePt t="8696" x="3203575" y="3433763"/>
          <p14:tracePt t="8699" x="3228975" y="3424238"/>
          <p14:tracePt t="8706" x="3244850" y="3424238"/>
          <p14:tracePt t="8707" x="3262313" y="3416300"/>
          <p14:tracePt t="8711" x="3270250" y="3408363"/>
          <p14:tracePt t="8716" x="3287713" y="3398838"/>
          <p14:tracePt t="8722" x="3297238" y="3390900"/>
          <p14:tracePt t="8728" x="3305175" y="3390900"/>
          <p14:tracePt t="8732" x="3305175" y="3382963"/>
          <p14:tracePt t="8738" x="3313113" y="3365500"/>
          <p14:tracePt t="8743" x="3322638" y="3348038"/>
          <p14:tracePt t="8748" x="3330575" y="3322638"/>
          <p14:tracePt t="8755" x="3338513" y="3305175"/>
          <p14:tracePt t="8756" x="3338513" y="3279775"/>
          <p14:tracePt t="8760" x="3348038" y="3246438"/>
          <p14:tracePt t="8763" x="3355975" y="3211513"/>
          <p14:tracePt t="8767" x="3355975" y="3178175"/>
          <p14:tracePt t="8773" x="3355975" y="3152775"/>
          <p14:tracePt t="8776" x="3355975" y="3127375"/>
          <p14:tracePt t="8779" x="3355975" y="3094038"/>
          <p14:tracePt t="8783" x="3355975" y="3076575"/>
          <p14:tracePt t="8789" x="3355975" y="3051175"/>
          <p14:tracePt t="8792" x="3355975" y="3033713"/>
          <p14:tracePt t="8796" x="3355975" y="3025775"/>
          <p14:tracePt t="8799" x="3355975" y="3008313"/>
          <p14:tracePt t="8805" x="3348038" y="2990850"/>
          <p14:tracePt t="8808" x="3348038" y="2982913"/>
          <p14:tracePt t="8811" x="3348038" y="2965450"/>
          <p14:tracePt t="8816" x="3338513" y="2949575"/>
          <p14:tracePt t="8822" x="3338513" y="2940050"/>
          <p14:tracePt t="8824" x="3338513" y="2922588"/>
          <p14:tracePt t="8827" x="3338513" y="2914650"/>
          <p14:tracePt t="8832" x="3338513" y="2897188"/>
          <p14:tracePt t="8838" x="3330575" y="2889250"/>
          <p14:tracePt t="8839" x="3330575" y="2881313"/>
          <p14:tracePt t="8844" x="3322638" y="2863850"/>
          <p14:tracePt t="8848" x="3322638" y="2855913"/>
          <p14:tracePt t="8855" x="3322638" y="2846388"/>
          <p14:tracePt t="8860" x="3313113" y="2838450"/>
          <p14:tracePt t="8864" x="3305175" y="2830513"/>
          <p14:tracePt t="8872" x="3297238" y="2830513"/>
          <p14:tracePt t="8875" x="3297238" y="2820988"/>
          <p14:tracePt t="8880" x="3287713" y="2813050"/>
          <p14:tracePt t="8883" x="3279775" y="2813050"/>
          <p14:tracePt t="8900" x="3254375" y="2795588"/>
          <p14:tracePt t="8906" x="3236913" y="2795588"/>
          <p14:tracePt t="8907" x="3219450" y="2787650"/>
          <p14:tracePt t="8916" x="3194050" y="2787650"/>
          <p14:tracePt t="8919" x="3186113" y="2778125"/>
          <p14:tracePt t="8925" x="3168650" y="2770188"/>
          <p14:tracePt t="8927" x="3152775" y="2762250"/>
          <p14:tracePt t="8932" x="3143250" y="2752725"/>
          <p14:tracePt t="8935" x="3135313" y="2752725"/>
          <p14:tracePt t="8941" x="3127375" y="2752725"/>
          <p14:tracePt t="8943" x="3117850" y="2752725"/>
          <p14:tracePt t="8948" x="3109913" y="2752725"/>
          <p14:tracePt t="8951" x="3092450" y="2744788"/>
          <p14:tracePt t="8960" x="3074988" y="2744788"/>
          <p14:tracePt t="8963" x="3074988" y="2736850"/>
          <p14:tracePt t="8967" x="3067050" y="2736850"/>
          <p14:tracePt t="8972" x="3059113" y="2736850"/>
          <p14:tracePt t="8976" x="3049588" y="2736850"/>
          <p14:tracePt t="8979" x="3041650" y="2736850"/>
          <p14:tracePt t="8983" x="3033713" y="2736850"/>
          <p14:tracePt t="8989" x="3024188" y="2727325"/>
          <p14:tracePt t="8991" x="3016250" y="2727325"/>
          <p14:tracePt t="8995" x="2998788" y="2727325"/>
          <p14:tracePt t="9006" x="2982913" y="2727325"/>
          <p14:tracePt t="9008" x="2973388" y="2727325"/>
          <p14:tracePt t="9016" x="2955925" y="2727325"/>
          <p14:tracePt t="9025" x="2947988" y="2727325"/>
          <p14:tracePt t="9029" x="2940050" y="2727325"/>
          <p14:tracePt t="9033" x="2930525" y="2727325"/>
          <p14:tracePt t="9038" x="2922588" y="2727325"/>
          <p14:tracePt t="9045" x="2914650" y="2727325"/>
          <p14:tracePt t="9055" x="2905125" y="2727325"/>
          <p14:tracePt t="9060" x="2897188" y="2736850"/>
          <p14:tracePt t="9065" x="2889250" y="2736850"/>
          <p14:tracePt t="9077" x="2879725" y="2736850"/>
          <p14:tracePt t="9086" x="2871788" y="2736850"/>
          <p14:tracePt t="9240" x="2879725" y="2736850"/>
          <p14:tracePt t="9249" x="2897188" y="2736850"/>
          <p14:tracePt t="9254" x="2905125" y="2736850"/>
          <p14:tracePt t="9261" x="2922588" y="2736850"/>
          <p14:tracePt t="9265" x="2930525" y="2736850"/>
          <p14:tracePt t="9269" x="2940050" y="2736850"/>
          <p14:tracePt t="9273" x="2955925" y="2736850"/>
          <p14:tracePt t="9280" x="2973388" y="2736850"/>
          <p14:tracePt t="9285" x="2990850" y="2736850"/>
          <p14:tracePt t="9289" x="2998788" y="2736850"/>
          <p14:tracePt t="9293" x="3024188" y="2736850"/>
          <p14:tracePt t="9297" x="3033713" y="2736850"/>
          <p14:tracePt t="9300" x="3059113" y="2736850"/>
          <p14:tracePt t="9306" x="3084513" y="2736850"/>
          <p14:tracePt t="9308" x="3100388" y="2736850"/>
          <p14:tracePt t="9312" x="3117850" y="2736850"/>
          <p14:tracePt t="9316" x="3143250" y="2736850"/>
          <p14:tracePt t="9322" x="3160713" y="2736850"/>
          <p14:tracePt t="9325" x="3178175" y="2736850"/>
          <p14:tracePt t="9329" x="3194050" y="2736850"/>
          <p14:tracePt t="9332" x="3211513" y="2736850"/>
          <p14:tracePt t="9339" x="3219450" y="2736850"/>
          <p14:tracePt t="9341" x="3228975" y="2736850"/>
          <p14:tracePt t="9345" x="3236913" y="2736850"/>
          <p14:tracePt t="9349" x="3244850" y="2736850"/>
          <p14:tracePt t="9355" x="3254375" y="2736850"/>
          <p14:tracePt t="9361" x="3262313" y="2736850"/>
          <p14:tracePt t="9368" x="3270250" y="2736850"/>
          <p14:tracePt t="9401" x="3279775" y="2736850"/>
          <p14:tracePt t="9405" x="3279775" y="2744788"/>
          <p14:tracePt t="9413" x="3287713" y="2744788"/>
          <p14:tracePt t="9425" x="3297238" y="2744788"/>
          <p14:tracePt t="9438" x="3305175" y="2752725"/>
          <p14:tracePt t="9440" x="3313113" y="2752725"/>
          <p14:tracePt t="9449" x="3322638" y="2752725"/>
          <p14:tracePt t="9455" x="3330575" y="2752725"/>
          <p14:tracePt t="9456" x="3338513" y="2752725"/>
          <p14:tracePt t="9460" x="3355975" y="2762250"/>
          <p14:tracePt t="9464" x="3363913" y="2762250"/>
          <p14:tracePt t="9469" x="3373438" y="2762250"/>
          <p14:tracePt t="9473" x="3389313" y="2762250"/>
          <p14:tracePt t="9476" x="3398838" y="2762250"/>
          <p14:tracePt t="9481" x="3406775" y="2770188"/>
          <p14:tracePt t="9485" x="3424238" y="2770188"/>
          <p14:tracePt t="9489" x="3432175" y="2770188"/>
          <p14:tracePt t="9492" x="3449638" y="2778125"/>
          <p14:tracePt t="9496" x="3467100" y="2778125"/>
          <p14:tracePt t="9500" x="3475038" y="2787650"/>
          <p14:tracePt t="9506" x="3492500" y="2787650"/>
          <p14:tracePt t="9508" x="3508375" y="2787650"/>
          <p14:tracePt t="9513" x="3517900" y="2795588"/>
          <p14:tracePt t="9516" x="3543300" y="2795588"/>
          <p14:tracePt t="9522" x="3559175" y="2795588"/>
          <p14:tracePt t="9525" x="3568700" y="2795588"/>
          <p14:tracePt t="9529" x="3594100" y="2795588"/>
          <p14:tracePt t="9532" x="3619500" y="2795588"/>
          <p14:tracePt t="9539" x="3627438" y="2795588"/>
          <p14:tracePt t="9541" x="3652838" y="2795588"/>
          <p14:tracePt t="9545" x="3662363" y="2795588"/>
          <p14:tracePt t="9549" x="3687763" y="2795588"/>
          <p14:tracePt t="9555" x="3703638" y="2805113"/>
          <p14:tracePt t="9556" x="3721100" y="2805113"/>
          <p14:tracePt t="9561" x="3746500" y="2805113"/>
          <p14:tracePt t="9565" x="3763963" y="2805113"/>
          <p14:tracePt t="9570" x="3781425" y="2805113"/>
          <p14:tracePt t="9573" x="3797300" y="2805113"/>
          <p14:tracePt t="9576" x="3814763" y="2805113"/>
          <p14:tracePt t="9581" x="3822700" y="2813050"/>
          <p14:tracePt t="9584" x="3832225" y="2813050"/>
          <p14:tracePt t="9589" x="3848100" y="2813050"/>
          <p14:tracePt t="9596" x="3865563" y="2820988"/>
          <p14:tracePt t="9600" x="3873500" y="2820988"/>
          <p14:tracePt t="9605" x="3883025" y="2820988"/>
          <p14:tracePt t="9608" x="3900488" y="2820988"/>
          <p14:tracePt t="9616" x="3916363" y="2820988"/>
          <p14:tracePt t="9623" x="3925888" y="2820988"/>
          <p14:tracePt t="9628" x="3933825" y="2820988"/>
          <p14:tracePt t="9633" x="3951288" y="2820988"/>
          <p14:tracePt t="9640" x="3959225" y="2820988"/>
          <p14:tracePt t="9645" x="3967163" y="2820988"/>
          <p14:tracePt t="9649" x="3976688" y="2820988"/>
          <p14:tracePt t="9654" x="3984625" y="2820988"/>
          <p14:tracePt t="9656" x="3992563" y="2820988"/>
          <p14:tracePt t="9665" x="4010025" y="2820988"/>
          <p14:tracePt t="9670" x="4017963" y="2820988"/>
          <p14:tracePt t="9677" x="4027488" y="2820988"/>
          <p14:tracePt t="9680" x="4035425" y="2820988"/>
          <p14:tracePt t="9685" x="4044950" y="2820988"/>
          <p14:tracePt t="9689" x="4052888" y="2820988"/>
          <p14:tracePt t="9692" x="4060825" y="2820988"/>
          <p14:tracePt t="9700" x="4070350" y="2820988"/>
          <p14:tracePt t="9705" x="4078288" y="2820988"/>
          <p14:tracePt t="9712" x="4095750" y="2820988"/>
          <p14:tracePt t="9716" x="4103688" y="2820988"/>
          <p14:tracePt t="9725" x="4111625" y="2820988"/>
          <p14:tracePt t="9728" x="4121150" y="2820988"/>
          <p14:tracePt t="9733" x="4129088" y="2820988"/>
          <p14:tracePt t="9741" x="4137025" y="2820988"/>
          <p14:tracePt t="9745" x="4146550" y="2820988"/>
          <p14:tracePt t="9749" x="4146550" y="2830513"/>
          <p14:tracePt t="9755" x="4154488" y="2830513"/>
          <p14:tracePt t="9756" x="4171950" y="2830513"/>
          <p14:tracePt t="9765" x="4187825" y="2830513"/>
          <p14:tracePt t="9770" x="4197350" y="2830513"/>
          <p14:tracePt t="9777" x="4214813" y="2830513"/>
          <p14:tracePt t="9786" x="4230688" y="2830513"/>
          <p14:tracePt t="9789" x="4240213" y="2830513"/>
          <p14:tracePt t="9792" x="4248150" y="2830513"/>
          <p14:tracePt t="9796" x="4265613" y="2830513"/>
          <p14:tracePt t="9800" x="4273550" y="2830513"/>
          <p14:tracePt t="9805" x="4291013" y="2830513"/>
          <p14:tracePt t="9808" x="4306888" y="2830513"/>
          <p14:tracePt t="9812" x="4316413" y="2830513"/>
          <p14:tracePt t="9816" x="4332288" y="2830513"/>
          <p14:tracePt t="9822" x="4349750" y="2830513"/>
          <p14:tracePt t="9825" x="4367213" y="2830513"/>
          <p14:tracePt t="9828" x="4384675" y="2830513"/>
          <p14:tracePt t="9832" x="4392613" y="2830513"/>
          <p14:tracePt t="9839" x="4410075" y="2830513"/>
          <p14:tracePt t="9841" x="4435475" y="2830513"/>
          <p14:tracePt t="9845" x="4443413" y="2830513"/>
          <p14:tracePt t="9849" x="4451350" y="2830513"/>
          <p14:tracePt t="9855" x="4460875" y="2830513"/>
          <p14:tracePt t="9856" x="4476750" y="2830513"/>
          <p14:tracePt t="9860" x="4486275" y="2830513"/>
          <p14:tracePt t="9873" x="4494213" y="2830513"/>
          <p14:tracePt t="9876" x="4503738" y="2830513"/>
          <p14:tracePt t="9898" x="4511675" y="2830513"/>
          <p14:tracePt t="9900" x="4519613" y="2830513"/>
          <p14:tracePt t="9906" x="4529138" y="2830513"/>
          <p14:tracePt t="9923" x="4537075" y="2830513"/>
          <p14:tracePt t="9929" x="4545013" y="2820988"/>
          <p14:tracePt t="9932" x="4554538" y="2820988"/>
          <p14:tracePt t="9940" x="4562475" y="2820988"/>
          <p14:tracePt t="9945" x="4570413" y="2820988"/>
          <p14:tracePt t="9955" x="4579938" y="2813050"/>
          <p14:tracePt t="9961" x="4587875" y="2813050"/>
          <p14:tracePt t="9965" x="4595813" y="2813050"/>
          <p14:tracePt t="9972" x="4605338" y="2813050"/>
          <p14:tracePt t="9976" x="4613275" y="2813050"/>
          <p14:tracePt t="9981" x="4613275" y="2805113"/>
          <p14:tracePt t="9989" x="4621213" y="2805113"/>
          <p14:tracePt t="9992" x="4638675" y="2795588"/>
          <p14:tracePt t="9997" x="4646613" y="2795588"/>
          <p14:tracePt t="10000" x="4656138" y="2795588"/>
          <p14:tracePt t="10005" x="4673600" y="2795588"/>
          <p14:tracePt t="10008" x="4681538" y="2795588"/>
          <p14:tracePt t="10013" x="4689475" y="2795588"/>
          <p14:tracePt t="10016" x="4699000" y="2795588"/>
          <p14:tracePt t="10022" x="4706938" y="2795588"/>
          <p14:tracePt t="10025" x="4714875" y="2795588"/>
          <p14:tracePt t="10029" x="4724400" y="2795588"/>
          <p14:tracePt t="10032" x="4732338" y="2795588"/>
          <p14:tracePt t="10038" x="4740275" y="2795588"/>
          <p14:tracePt t="10045" x="4749800" y="2795588"/>
          <p14:tracePt t="10049" x="4757738" y="2795588"/>
          <p14:tracePt t="10056" x="4765675" y="2795588"/>
          <p14:tracePt t="10066" x="4775200" y="2795588"/>
          <p14:tracePt t="10072" x="4783138" y="2795588"/>
          <p14:tracePt t="10086" x="4791075" y="2795588"/>
          <p14:tracePt t="10092" x="4800600" y="2795588"/>
          <p14:tracePt t="10097" x="4808538" y="2795588"/>
          <p14:tracePt t="10109" x="4818063" y="2795588"/>
          <p14:tracePt t="10112" x="4826000" y="2795588"/>
          <p14:tracePt t="10122" x="4833938" y="2795588"/>
          <p14:tracePt t="10124" x="4843463" y="2795588"/>
          <p14:tracePt t="10129" x="4851400" y="2795588"/>
          <p14:tracePt t="10132" x="4859338" y="2795588"/>
          <p14:tracePt t="10139" x="4868863" y="2795588"/>
          <p14:tracePt t="10141" x="4876800" y="2795588"/>
          <p14:tracePt t="10145" x="4884738" y="2795588"/>
          <p14:tracePt t="10149" x="4894263" y="2795588"/>
          <p14:tracePt t="10155" x="4894263" y="2787650"/>
          <p14:tracePt t="10156" x="4910138" y="2787650"/>
          <p14:tracePt t="10160" x="4919663" y="2787650"/>
          <p14:tracePt t="10166" x="4927600" y="2778125"/>
          <p14:tracePt t="10171" x="4945063" y="2778125"/>
          <p14:tracePt t="10172" x="4953000" y="2778125"/>
          <p14:tracePt t="10177" x="4962525" y="2770188"/>
          <p14:tracePt t="10181" x="4978400" y="2770188"/>
          <p14:tracePt t="10188" x="4995863" y="2770188"/>
          <p14:tracePt t="10192" x="5003800" y="2770188"/>
          <p14:tracePt t="10200" x="5021263" y="2770188"/>
          <p14:tracePt t="10208" x="5038725" y="2770188"/>
          <p14:tracePt t="10212" x="5046663" y="2770188"/>
          <p14:tracePt t="10216" x="5054600" y="2770188"/>
          <p14:tracePt t="10222" x="5072063" y="2770188"/>
          <p14:tracePt t="10225" x="5080000" y="2770188"/>
          <p14:tracePt t="10229" x="5089525" y="2770188"/>
          <p14:tracePt t="10232" x="5097463" y="2770188"/>
          <p14:tracePt t="10238" x="5106988" y="2770188"/>
          <p14:tracePt t="10241" x="5114925" y="2770188"/>
          <p14:tracePt t="10244" x="5122863" y="2770188"/>
          <p14:tracePt t="10255" x="5132388" y="2770188"/>
          <p14:tracePt t="10260" x="5140325" y="2770188"/>
          <p14:tracePt t="10273" x="5148263" y="2770188"/>
          <p14:tracePt t="10281" x="5157788" y="2770188"/>
          <p14:tracePt t="10287" x="5165725" y="2770188"/>
          <p14:tracePt t="10292" x="5173663" y="2770188"/>
          <p14:tracePt t="10297" x="5183188" y="2770188"/>
          <p14:tracePt t="10300" x="5191125" y="2770188"/>
          <p14:tracePt t="10308" x="5199063" y="2770188"/>
          <p14:tracePt t="10312" x="5208588" y="2762250"/>
          <p14:tracePt t="10316" x="5216525" y="2762250"/>
          <p14:tracePt t="10322" x="5224463" y="2762250"/>
          <p14:tracePt t="10325" x="5233988" y="2762250"/>
          <p14:tracePt t="10328" x="5249863" y="2762250"/>
          <p14:tracePt t="10332" x="5259388" y="2762250"/>
          <p14:tracePt t="10338" x="5267325" y="2762250"/>
          <p14:tracePt t="10340" x="5276850" y="2752725"/>
          <p14:tracePt t="10345" x="5284788" y="2752725"/>
          <p14:tracePt t="10349" x="5302250" y="2752725"/>
          <p14:tracePt t="10355" x="5327650" y="2752725"/>
          <p14:tracePt t="10357" x="5335588" y="2752725"/>
          <p14:tracePt t="10360" x="5353050" y="2752725"/>
          <p14:tracePt t="10366" x="5368925" y="2752725"/>
          <p14:tracePt t="10370" x="5378450" y="2752725"/>
          <p14:tracePt t="10372" x="5403850" y="2752725"/>
          <p14:tracePt t="10376" x="5411788" y="2752725"/>
          <p14:tracePt t="10381" x="5437188" y="2752725"/>
          <p14:tracePt t="10384" x="5462588" y="2752725"/>
          <p14:tracePt t="10389" x="5480050" y="2752725"/>
          <p14:tracePt t="10392" x="5505450" y="2752725"/>
          <p14:tracePt t="10396" x="5522913" y="2752725"/>
          <p14:tracePt t="10400" x="5538788" y="2752725"/>
          <p14:tracePt t="10405" x="5556250" y="2752725"/>
          <p14:tracePt t="10408" x="5581650" y="2752725"/>
          <p14:tracePt t="10412" x="5599113" y="2752725"/>
          <p14:tracePt t="10416" x="5616575" y="2752725"/>
          <p14:tracePt t="10422" x="5641975" y="2752725"/>
          <p14:tracePt t="10425" x="5657850" y="2752725"/>
          <p14:tracePt t="10429" x="5683250" y="2752725"/>
          <p14:tracePt t="10432" x="5700713" y="2752725"/>
          <p14:tracePt t="10438" x="5726113" y="2752725"/>
          <p14:tracePt t="10441" x="5751513" y="2752725"/>
          <p14:tracePt t="10444" x="5776913" y="2752725"/>
          <p14:tracePt t="10449" x="5794375" y="2752725"/>
          <p14:tracePt t="10455" x="5819775" y="2752725"/>
          <p14:tracePt t="10456" x="5853113" y="2752725"/>
          <p14:tracePt t="10460" x="5870575" y="2752725"/>
          <p14:tracePt t="10466" x="5895975" y="2752725"/>
          <p14:tracePt t="10470" x="5921375" y="2752725"/>
          <p14:tracePt t="10472" x="5938838" y="2752725"/>
          <p14:tracePt t="10476" x="5964238" y="2752725"/>
          <p14:tracePt t="10481" x="5989638" y="2752725"/>
          <p14:tracePt t="10484" x="6007100" y="2752725"/>
          <p14:tracePt t="10489" x="6040438" y="2752725"/>
          <p14:tracePt t="10493" x="6065838" y="2752725"/>
          <p14:tracePt t="10496" x="6083300" y="2752725"/>
          <p14:tracePt t="10500" x="6108700" y="2752725"/>
          <p14:tracePt t="10505" x="6134100" y="2752725"/>
          <p14:tracePt t="10508" x="6142038" y="2752725"/>
          <p14:tracePt t="10512" x="6159500" y="2752725"/>
          <p14:tracePt t="10516" x="6184900" y="2752725"/>
          <p14:tracePt t="10522" x="6194425" y="2752725"/>
          <p14:tracePt t="10525" x="6210300" y="2752725"/>
          <p14:tracePt t="10528" x="6227763" y="2752725"/>
          <p14:tracePt t="10532" x="6235700" y="2752725"/>
          <p14:tracePt t="10539" x="6253163" y="2752725"/>
          <p14:tracePt t="10540" x="6270625" y="2752725"/>
          <p14:tracePt t="10545" x="6286500" y="2752725"/>
          <p14:tracePt t="10549" x="6311900" y="2752725"/>
          <p14:tracePt t="10554" x="6329363" y="2752725"/>
          <p14:tracePt t="10556" x="6354763" y="2762250"/>
          <p14:tracePt t="10560" x="6380163" y="2762250"/>
          <p14:tracePt t="10566" x="6397625" y="2762250"/>
          <p14:tracePt t="10570" x="6423025" y="2762250"/>
          <p14:tracePt t="10572" x="6440488" y="2762250"/>
          <p14:tracePt t="10576" x="6448425" y="2762250"/>
          <p14:tracePt t="10581" x="6465888" y="2762250"/>
          <p14:tracePt t="10584" x="6483350" y="2762250"/>
          <p14:tracePt t="10592" x="6499225" y="2762250"/>
          <p14:tracePt t="10600" x="6508750" y="2762250"/>
          <p14:tracePt t="10605" x="6524625" y="2762250"/>
          <p14:tracePt t="10613" x="6534150" y="2762250"/>
          <p14:tracePt t="10616" x="6542088" y="2762250"/>
          <p14:tracePt t="10622" x="6550025" y="2762250"/>
          <p14:tracePt t="10624" x="6559550" y="2762250"/>
          <p14:tracePt t="10629" x="6567488" y="2762250"/>
          <p14:tracePt t="10639" x="6575425" y="2762250"/>
          <p14:tracePt t="10645" x="6584950" y="2762250"/>
          <p14:tracePt t="10654" x="6592888" y="2762250"/>
          <p14:tracePt t="10692" x="6600825" y="2762250"/>
          <p14:tracePt t="10989" x="6600825" y="2770188"/>
          <p14:tracePt t="10993" x="6584950" y="2778125"/>
          <p14:tracePt t="10998" x="6567488" y="2787650"/>
          <p14:tracePt t="11002" x="6534150" y="2795588"/>
          <p14:tracePt t="11006" x="6516688" y="2795588"/>
          <p14:tracePt t="11009" x="6491288" y="2795588"/>
          <p14:tracePt t="11014" x="6456363" y="2795588"/>
          <p14:tracePt t="11019" x="6430963" y="2795588"/>
          <p14:tracePt t="11022" x="6405563" y="2795588"/>
          <p14:tracePt t="11025" x="6372225" y="2795588"/>
          <p14:tracePt t="11030" x="6338888" y="2795588"/>
          <p14:tracePt t="11033" x="6311900" y="2795588"/>
          <p14:tracePt t="11039" x="6278563" y="2795588"/>
          <p14:tracePt t="11041" x="6245225" y="2795588"/>
          <p14:tracePt t="11045" x="6227763" y="2795588"/>
          <p14:tracePt t="11049" x="6184900" y="2795588"/>
          <p14:tracePt t="11055" x="6151563" y="2795588"/>
          <p14:tracePt t="11058" x="6116638" y="2795588"/>
          <p14:tracePt t="11062" x="6075363" y="2795588"/>
          <p14:tracePt t="11066" x="6032500" y="2795588"/>
          <p14:tracePt t="11071" x="5989638" y="2795588"/>
          <p14:tracePt t="11073" x="5946775" y="2795588"/>
          <p14:tracePt t="11078" x="5888038" y="2795588"/>
          <p14:tracePt t="11082" x="5827713" y="2795588"/>
          <p14:tracePt t="11088" x="5761038" y="2795588"/>
          <p14:tracePt t="11089" x="5683250" y="2795588"/>
          <p14:tracePt t="11094" x="5616575" y="2813050"/>
          <p14:tracePt t="11098" x="5538788" y="2813050"/>
          <p14:tracePt t="11102" x="5480050" y="2813050"/>
          <p14:tracePt t="11108" x="5394325" y="2813050"/>
          <p14:tracePt t="11110" x="5310188" y="2813050"/>
          <p14:tracePt t="11113" x="5224463" y="2813050"/>
          <p14:tracePt t="11117" x="5140325" y="2813050"/>
          <p14:tracePt t="11122" x="5054600" y="2813050"/>
          <p14:tracePt t="11125" x="4970463" y="2813050"/>
          <p14:tracePt t="11129" x="4884738" y="2813050"/>
          <p14:tracePt t="11133" x="4818063" y="2813050"/>
          <p14:tracePt t="11138" x="4732338" y="2813050"/>
          <p14:tracePt t="11142" x="4646613" y="2813050"/>
          <p14:tracePt t="11145" x="4562475" y="2813050"/>
          <p14:tracePt t="11149" x="4476750" y="2813050"/>
          <p14:tracePt t="11155" x="4392613" y="2813050"/>
          <p14:tracePt t="11157" x="4306888" y="2813050"/>
          <p14:tracePt t="11161" x="4222750" y="2813050"/>
          <p14:tracePt t="11165" x="4146550" y="2813050"/>
          <p14:tracePt t="11171" x="4060825" y="2813050"/>
          <p14:tracePt t="11173" x="3992563" y="2813050"/>
          <p14:tracePt t="11177" x="3916363" y="2813050"/>
          <p14:tracePt t="11182" x="3848100" y="2813050"/>
          <p14:tracePt t="11188" x="3781425" y="2813050"/>
          <p14:tracePt t="11189" x="3695700" y="2813050"/>
          <p14:tracePt t="11194" x="3619500" y="2813050"/>
          <p14:tracePt t="11198" x="3559175" y="2813050"/>
          <p14:tracePt t="11204" x="3492500" y="2813050"/>
          <p14:tracePt t="11205" x="3432175" y="2813050"/>
          <p14:tracePt t="11209" x="3373438" y="2813050"/>
          <p14:tracePt t="11214" x="3330575" y="2813050"/>
          <p14:tracePt t="11217" x="3270250" y="2813050"/>
          <p14:tracePt t="11222" x="3228975" y="2813050"/>
          <p14:tracePt t="11225" x="3186113" y="2813050"/>
          <p14:tracePt t="11229" x="3143250" y="2813050"/>
          <p14:tracePt t="11233" x="3100388" y="2813050"/>
          <p14:tracePt t="11239" x="3049588" y="2813050"/>
          <p14:tracePt t="11241" x="3033713" y="2813050"/>
          <p14:tracePt t="11245" x="2998788" y="2805113"/>
          <p14:tracePt t="11249" x="2965450" y="2805113"/>
          <p14:tracePt t="11255" x="2940050" y="2805113"/>
          <p14:tracePt t="11258" x="2914650" y="2805113"/>
          <p14:tracePt t="11261" x="2889250" y="2805113"/>
          <p14:tracePt t="11266" x="2863850" y="2805113"/>
          <p14:tracePt t="11272" x="2846388" y="2805113"/>
          <p14:tracePt t="11273" x="2820988" y="2805113"/>
          <p14:tracePt t="11278" x="2795588" y="2805113"/>
          <p14:tracePt t="11282" x="2778125" y="2805113"/>
          <p14:tracePt t="11288" x="2752725" y="2805113"/>
          <p14:tracePt t="11289" x="2727325" y="2805113"/>
          <p14:tracePt t="11293" x="2719388" y="2805113"/>
          <p14:tracePt t="11298" x="2693988" y="2805113"/>
          <p14:tracePt t="11301" x="2668588" y="2805113"/>
          <p14:tracePt t="11306" x="2659063" y="2805113"/>
          <p14:tracePt t="11309" x="2641600" y="2805113"/>
          <p14:tracePt t="11314" x="2633663" y="2805113"/>
          <p14:tracePt t="11317" x="2608263" y="2805113"/>
          <p14:tracePt t="11322" x="2590800" y="2805113"/>
          <p14:tracePt t="11325" x="2582863" y="2805113"/>
          <p14:tracePt t="11330" x="2574925" y="2805113"/>
          <p14:tracePt t="11333" x="2565400" y="2805113"/>
          <p14:tracePt t="11338" x="2557463" y="2805113"/>
          <p14:tracePt t="11341" x="2549525" y="2805113"/>
          <p14:tracePt t="11345" x="2540000" y="2805113"/>
          <p14:tracePt t="11365" x="2532063" y="2805113"/>
          <p14:tracePt t="11387" x="2524125" y="2805113"/>
          <p14:tracePt t="11422" x="2524125" y="2813050"/>
          <p14:tracePt t="11425" x="2514600" y="2813050"/>
          <p14:tracePt t="11446" x="2514600" y="2820988"/>
          <p14:tracePt t="11457" x="2514600" y="2830513"/>
          <p14:tracePt t="11465" x="2514600" y="2838450"/>
          <p14:tracePt t="11478" x="2514600" y="2846388"/>
          <p14:tracePt t="11482" x="2514600" y="2863850"/>
          <p14:tracePt t="11489" x="2514600" y="2871788"/>
          <p14:tracePt t="11494" x="2514600" y="2881313"/>
          <p14:tracePt t="11499" x="2524125" y="2881313"/>
          <p14:tracePt t="11504" x="2524125" y="2889250"/>
          <p14:tracePt t="11505" x="2532063" y="2897188"/>
          <p14:tracePt t="11509" x="2532063" y="2906713"/>
          <p14:tracePt t="11517" x="2540000" y="2914650"/>
          <p14:tracePt t="11523" x="2549525" y="2922588"/>
          <p14:tracePt t="11525" x="2557463" y="2932113"/>
          <p14:tracePt t="11529" x="2557463" y="2940050"/>
          <p14:tracePt t="11533" x="2565400" y="2949575"/>
          <p14:tracePt t="11538" x="2574925" y="2957513"/>
          <p14:tracePt t="11542" x="2582863" y="2965450"/>
          <p14:tracePt t="11545" x="2582863" y="2974975"/>
          <p14:tracePt t="11549" x="2600325" y="2990850"/>
          <p14:tracePt t="11555" x="2616200" y="3008313"/>
          <p14:tracePt t="11557" x="2641600" y="3025775"/>
          <p14:tracePt t="11561" x="2651125" y="3041650"/>
          <p14:tracePt t="11566" x="2668588" y="3051175"/>
          <p14:tracePt t="11572" x="2693988" y="3067050"/>
          <p14:tracePt t="11573" x="2719388" y="3084513"/>
          <p14:tracePt t="11577" x="2744788" y="3109913"/>
          <p14:tracePt t="11582" x="2770188" y="3127375"/>
          <p14:tracePt t="11588" x="2786063" y="3144838"/>
          <p14:tracePt t="11589" x="2811463" y="3160713"/>
          <p14:tracePt t="11593" x="2838450" y="3178175"/>
          <p14:tracePt t="11599" x="2863850" y="3186113"/>
          <p14:tracePt t="11603" x="2889250" y="3203575"/>
          <p14:tracePt t="11605" x="2905125" y="3228975"/>
          <p14:tracePt t="11610" x="2930525" y="3246438"/>
          <p14:tracePt t="11613" x="2955925" y="3263900"/>
          <p14:tracePt t="11619" x="2973388" y="3279775"/>
          <p14:tracePt t="11622" x="2998788" y="3297238"/>
          <p14:tracePt t="11625" x="3016250" y="3305175"/>
          <p14:tracePt t="11629" x="3041650" y="3330575"/>
          <p14:tracePt t="11633" x="3067050" y="3348038"/>
          <p14:tracePt t="11638" x="3092450" y="3373438"/>
          <p14:tracePt t="11642" x="3127375" y="3390900"/>
          <p14:tracePt t="11645" x="3152775" y="3408363"/>
          <p14:tracePt t="11649" x="3168650" y="3433763"/>
          <p14:tracePt t="11655" x="3194050" y="3449638"/>
          <p14:tracePt t="11658" x="3228975" y="3467100"/>
          <p14:tracePt t="11661" x="3244850" y="3484563"/>
          <p14:tracePt t="11665" x="3279775" y="3502025"/>
          <p14:tracePt t="11672" x="3305175" y="3517900"/>
          <p14:tracePt t="11673" x="3330575" y="3535363"/>
          <p14:tracePt t="11678" x="3355975" y="3560763"/>
          <p14:tracePt t="11682" x="3381375" y="3578225"/>
          <p14:tracePt t="11688" x="3398838" y="3603625"/>
          <p14:tracePt t="11689" x="3414713" y="3629025"/>
          <p14:tracePt t="11694" x="3441700" y="3654425"/>
          <p14:tracePt t="11699" x="3457575" y="3662363"/>
          <p14:tracePt t="11701" x="3467100" y="3687763"/>
          <p14:tracePt t="11706" x="3482975" y="3713163"/>
          <p14:tracePt t="11710" x="3500438" y="3730625"/>
          <p14:tracePt t="11714" x="3508375" y="3748088"/>
          <p14:tracePt t="11717" x="3517900" y="3763963"/>
          <p14:tracePt t="11723" x="3525838" y="3781425"/>
          <p14:tracePt t="11725" x="3533775" y="3798888"/>
          <p14:tracePt t="11730" x="3543300" y="3806825"/>
          <p14:tracePt t="11733" x="3543300" y="3824288"/>
          <p14:tracePt t="11738" x="3551238" y="3841750"/>
          <p14:tracePt t="11742" x="3551238" y="3849688"/>
          <p14:tracePt t="11746" x="3551238" y="3867150"/>
          <p14:tracePt t="11749" x="3559175" y="3875088"/>
          <p14:tracePt t="11755" x="3559175" y="3883025"/>
          <p14:tracePt t="11758" x="3559175" y="3900488"/>
          <p14:tracePt t="11761" x="3559175" y="3908425"/>
          <p14:tracePt t="11766" x="3551238" y="3917950"/>
          <p14:tracePt t="11772" x="3551238" y="3925888"/>
          <p14:tracePt t="11774" x="3551238" y="3935413"/>
          <p14:tracePt t="11778" x="3543300" y="3943350"/>
          <p14:tracePt t="11782" x="3543300" y="3951288"/>
          <p14:tracePt t="11788" x="3533775" y="3968750"/>
          <p14:tracePt t="11789" x="3525838" y="3986213"/>
          <p14:tracePt t="11794" x="3517900" y="4002088"/>
          <p14:tracePt t="11799" x="3508375" y="4002088"/>
          <p14:tracePt t="11801" x="3500438" y="4011613"/>
          <p14:tracePt t="11806" x="3492500" y="4027488"/>
          <p14:tracePt t="11809" x="3482975" y="4037013"/>
          <p14:tracePt t="11813" x="3475038" y="4044950"/>
          <p14:tracePt t="11818" x="3467100" y="4062413"/>
          <p14:tracePt t="11823" x="3457575" y="4079875"/>
          <p14:tracePt t="11825" x="3449638" y="4079875"/>
          <p14:tracePt t="11829" x="3432175" y="4095750"/>
          <p14:tracePt t="11833" x="3424238" y="4113213"/>
          <p14:tracePt t="11839" x="3424238" y="4121150"/>
          <p14:tracePt t="11841" x="3414713" y="4138613"/>
          <p14:tracePt t="11845" x="3406775" y="4146550"/>
          <p14:tracePt t="11849" x="3398838" y="4156075"/>
          <p14:tracePt t="11855" x="3398838" y="4164013"/>
          <p14:tracePt t="11857" x="3389313" y="4181475"/>
          <p14:tracePt t="11861" x="3373438" y="4181475"/>
          <p14:tracePt t="11865" x="3363913" y="4197350"/>
          <p14:tracePt t="11872" x="3355975" y="4214813"/>
          <p14:tracePt t="11873" x="3355975" y="4224338"/>
          <p14:tracePt t="11877" x="3338513" y="4224338"/>
          <p14:tracePt t="11882" x="3330575" y="4232275"/>
          <p14:tracePt t="11888" x="3330575" y="4240213"/>
          <p14:tracePt t="11889" x="3322638" y="4249738"/>
          <p14:tracePt t="11899" x="3305175" y="4265613"/>
          <p14:tracePt t="11903" x="3305175" y="4275138"/>
          <p14:tracePt t="11909" x="3297238" y="4275138"/>
          <p14:tracePt t="11914" x="3297238" y="4283075"/>
          <p14:tracePt t="11917" x="3287713" y="4291013"/>
          <p14:tracePt t="11925" x="3279775" y="4300538"/>
          <p14:tracePt t="11930" x="3270250" y="4308475"/>
          <p14:tracePt t="11933" x="3262313" y="4308475"/>
          <p14:tracePt t="11939" x="3262313" y="4316413"/>
          <p14:tracePt t="11941" x="3254375" y="4325938"/>
          <p14:tracePt t="11945" x="3244850" y="4325938"/>
          <p14:tracePt t="11949" x="3244850" y="4333875"/>
          <p14:tracePt t="11955" x="3236913" y="4333875"/>
          <p14:tracePt t="11958" x="3228975" y="4333875"/>
          <p14:tracePt t="11961" x="3219450" y="4341813"/>
          <p14:tracePt t="11965" x="3219450" y="4351338"/>
          <p14:tracePt t="11972" x="3211513" y="4351338"/>
          <p14:tracePt t="11973" x="3203575" y="4351338"/>
          <p14:tracePt t="11982" x="3194050" y="4359275"/>
          <p14:tracePt t="11988" x="3186113" y="4359275"/>
          <p14:tracePt t="11994" x="3178175" y="4359275"/>
          <p14:tracePt t="12004" x="3178175" y="4368800"/>
          <p14:tracePt t="12014" x="3168650" y="4368800"/>
          <p14:tracePt t="12025" x="3160713" y="4368800"/>
          <p14:tracePt t="12089" x="3160713" y="4359275"/>
          <p14:tracePt t="12099" x="3160713" y="4341813"/>
          <p14:tracePt t="12105" x="3160713" y="4325938"/>
          <p14:tracePt t="12109" x="3160713" y="4316413"/>
          <p14:tracePt t="12113" x="3168650" y="4308475"/>
          <p14:tracePt t="12118" x="3168650" y="4291013"/>
          <p14:tracePt t="12122" x="3178175" y="4275138"/>
          <p14:tracePt t="12125" x="3186113" y="4265613"/>
          <p14:tracePt t="12129" x="3194050" y="4249738"/>
          <p14:tracePt t="12133" x="3203575" y="4224338"/>
          <p14:tracePt t="12138" x="3219450" y="4206875"/>
          <p14:tracePt t="12141" x="3228975" y="4197350"/>
          <p14:tracePt t="12145" x="3236913" y="4171950"/>
          <p14:tracePt t="12149" x="3254375" y="4156075"/>
          <p14:tracePt t="12156" x="3262313" y="4130675"/>
          <p14:tracePt t="12157" x="3279775" y="4113213"/>
          <p14:tracePt t="12161" x="3287713" y="4087813"/>
          <p14:tracePt t="12165" x="3305175" y="4062413"/>
          <p14:tracePt t="12171" x="3322638" y="4037013"/>
          <p14:tracePt t="12174" x="3330575" y="4011613"/>
          <p14:tracePt t="12178" x="3338513" y="3994150"/>
          <p14:tracePt t="12182" x="3348038" y="3960813"/>
          <p14:tracePt t="12188" x="3355975" y="3925888"/>
          <p14:tracePt t="12189" x="3363913" y="3892550"/>
          <p14:tracePt t="12193" x="3363913" y="3857625"/>
          <p14:tracePt t="12198" x="3363913" y="3816350"/>
          <p14:tracePt t="12201" x="3373438" y="3773488"/>
          <p14:tracePt t="12206" x="3373438" y="3738563"/>
          <p14:tracePt t="12209" x="3373438" y="3713163"/>
          <p14:tracePt t="12214" x="3373438" y="3679825"/>
          <p14:tracePt t="12217" x="3363913" y="3646488"/>
          <p14:tracePt t="12222" x="3355975" y="3619500"/>
          <p14:tracePt t="12225" x="3348038" y="3594100"/>
          <p14:tracePt t="12230" x="3330575" y="3578225"/>
          <p14:tracePt t="12233" x="3313113" y="3552825"/>
          <p14:tracePt t="12239" x="3297238" y="3527425"/>
          <p14:tracePt t="12241" x="3287713" y="3502025"/>
          <p14:tracePt t="12245" x="3279775" y="3475038"/>
          <p14:tracePt t="12249" x="3254375" y="3467100"/>
          <p14:tracePt t="12256" x="3236913" y="3441700"/>
          <p14:tracePt t="12257" x="3219450" y="3424238"/>
          <p14:tracePt t="12261" x="3203575" y="3408363"/>
          <p14:tracePt t="12265" x="3194050" y="3390900"/>
          <p14:tracePt t="12272" x="3168650" y="3382963"/>
          <p14:tracePt t="12273" x="3143250" y="3373438"/>
          <p14:tracePt t="12277" x="3117850" y="3355975"/>
          <p14:tracePt t="12282" x="3100388" y="3348038"/>
          <p14:tracePt t="12288" x="3067050" y="3340100"/>
          <p14:tracePt t="12290" x="3041650" y="3340100"/>
          <p14:tracePt t="12294" x="3008313" y="3330575"/>
          <p14:tracePt t="12299" x="2973388" y="3330575"/>
          <p14:tracePt t="12303" x="2947988" y="3330575"/>
          <p14:tracePt t="12306" x="2914650" y="3330575"/>
          <p14:tracePt t="12310" x="2879725" y="3330575"/>
          <p14:tracePt t="12314" x="2846388" y="3330575"/>
          <p14:tracePt t="12319" x="2820988" y="3330575"/>
          <p14:tracePt t="12322" x="2786063" y="3330575"/>
          <p14:tracePt t="12325" x="2752725" y="3330575"/>
          <p14:tracePt t="12329" x="2709863" y="3340100"/>
          <p14:tracePt t="12333" x="2676525" y="3348038"/>
          <p14:tracePt t="12338" x="2625725" y="3365500"/>
          <p14:tracePt t="12341" x="2590800" y="3382963"/>
          <p14:tracePt t="12345" x="2557463" y="3408363"/>
          <p14:tracePt t="12349" x="2506663" y="3441700"/>
          <p14:tracePt t="12355" x="2455863" y="3475038"/>
          <p14:tracePt t="12358" x="2405063" y="3502025"/>
          <p14:tracePt t="12361" x="2352675" y="3535363"/>
          <p14:tracePt t="12365" x="2311400" y="3560763"/>
          <p14:tracePt t="12371" x="2268538" y="3586163"/>
          <p14:tracePt t="12373" x="2217738" y="3619500"/>
          <p14:tracePt t="12378" x="2182813" y="3654425"/>
          <p14:tracePt t="12382" x="2157413" y="3697288"/>
          <p14:tracePt t="12388" x="2116138" y="3730625"/>
          <p14:tracePt t="12389" x="2090738" y="3756025"/>
          <p14:tracePt t="12394" x="2065338" y="3773488"/>
          <p14:tracePt t="12398" x="2047875" y="3798888"/>
          <p14:tracePt t="12401" x="2030413" y="3816350"/>
          <p14:tracePt t="12406" x="2022475" y="3832225"/>
          <p14:tracePt t="12409" x="2012950" y="3857625"/>
          <p14:tracePt t="12413" x="2005013" y="3875088"/>
          <p14:tracePt t="12417" x="2005013" y="3883025"/>
          <p14:tracePt t="12422" x="2005013" y="3908425"/>
          <p14:tracePt t="12426" x="2005013" y="3917950"/>
          <p14:tracePt t="12429" x="2005013" y="3925888"/>
          <p14:tracePt t="12433" x="2005013" y="3943350"/>
          <p14:tracePt t="12438" x="2005013" y="3951288"/>
          <p14:tracePt t="12441" x="2005013" y="3968750"/>
          <p14:tracePt t="12446" x="2005013" y="3986213"/>
          <p14:tracePt t="12449" x="2012950" y="4002088"/>
          <p14:tracePt t="12455" x="2030413" y="4019550"/>
          <p14:tracePt t="12458" x="2038350" y="4044950"/>
          <p14:tracePt t="12461" x="2047875" y="4062413"/>
          <p14:tracePt t="12465" x="2065338" y="4087813"/>
          <p14:tracePt t="12471" x="2081213" y="4095750"/>
          <p14:tracePt t="12473" x="2098675" y="4113213"/>
          <p14:tracePt t="12477" x="2116138" y="4130675"/>
          <p14:tracePt t="12482" x="2124075" y="4138613"/>
          <p14:tracePt t="12488" x="2149475" y="4156075"/>
          <p14:tracePt t="12489" x="2166938" y="4156075"/>
          <p14:tracePt t="12493" x="2174875" y="4164013"/>
          <p14:tracePt t="12498" x="2192338" y="4171950"/>
          <p14:tracePt t="12503" x="2217738" y="4181475"/>
          <p14:tracePt t="12506" x="2243138" y="4189413"/>
          <p14:tracePt t="12509" x="2260600" y="4197350"/>
          <p14:tracePt t="12513" x="2293938" y="4206875"/>
          <p14:tracePt t="12520" x="2327275" y="4214813"/>
          <p14:tracePt t="12522" x="2352675" y="4224338"/>
          <p14:tracePt t="12525" x="2387600" y="4232275"/>
          <p14:tracePt t="12529" x="2430463" y="4232275"/>
          <p14:tracePt t="12533" x="2463800" y="4240213"/>
          <p14:tracePt t="12539" x="2506663" y="4240213"/>
          <p14:tracePt t="12542" x="2549525" y="4249738"/>
          <p14:tracePt t="12546" x="2582863" y="4257675"/>
          <p14:tracePt t="12549" x="2625725" y="4257675"/>
          <p14:tracePt t="12555" x="2676525" y="4265613"/>
          <p14:tracePt t="12558" x="2727325" y="4265613"/>
          <p14:tracePt t="12562" x="2778125" y="4265613"/>
          <p14:tracePt t="12565" x="2828925" y="4265613"/>
          <p14:tracePt t="12571" x="2879725" y="4265613"/>
          <p14:tracePt t="12574" x="2922588" y="4265613"/>
          <p14:tracePt t="12577" x="2965450" y="4275138"/>
          <p14:tracePt t="12582" x="3024188" y="4275138"/>
          <p14:tracePt t="12588" x="3059113" y="4275138"/>
          <p14:tracePt t="12589" x="3084513" y="4275138"/>
          <p14:tracePt t="12593" x="3117850" y="4275138"/>
          <p14:tracePt t="12598" x="3152775" y="4275138"/>
          <p14:tracePt t="12604" x="3178175" y="4265613"/>
          <p14:tracePt t="12605" x="3186113" y="4257675"/>
          <p14:tracePt t="12609" x="3211513" y="4257675"/>
          <p14:tracePt t="12614" x="3219450" y="4249738"/>
          <p14:tracePt t="12618" x="3228975" y="4249738"/>
          <p14:tracePt t="12622" x="3236913" y="4249738"/>
          <p14:tracePt t="12625" x="3244850" y="4249738"/>
          <p14:tracePt t="12633" x="3254375" y="4249738"/>
          <p14:tracePt t="12645" x="3254375" y="4240213"/>
          <p14:tracePt t="12649" x="3254375" y="4232275"/>
          <p14:tracePt t="12661" x="3254375" y="4224338"/>
          <p14:tracePt t="12665" x="3254375" y="4214813"/>
          <p14:tracePt t="12671" x="3262313" y="4206875"/>
          <p14:tracePt t="12673" x="3262313" y="4197350"/>
          <p14:tracePt t="12677" x="3262313" y="4189413"/>
          <p14:tracePt t="12682" x="3262313" y="4181475"/>
          <p14:tracePt t="12688" x="3262313" y="4171950"/>
          <p14:tracePt t="12689" x="3262313" y="4164013"/>
          <p14:tracePt t="12693" x="3254375" y="4146550"/>
          <p14:tracePt t="12698" x="3254375" y="4138613"/>
          <p14:tracePt t="12705" x="3254375" y="4130675"/>
          <p14:tracePt t="12705" x="3254375" y="4121150"/>
          <p14:tracePt t="12710" x="3254375" y="4113213"/>
          <p14:tracePt t="12714" x="3244850" y="4113213"/>
          <p14:tracePt t="12717" x="3244850" y="4105275"/>
          <p14:tracePt t="12722" x="3236913" y="4105275"/>
          <p14:tracePt t="12729" x="3228975" y="4105275"/>
          <p14:tracePt t="12733" x="3228975" y="4095750"/>
          <p14:tracePt t="12794" x="3219450" y="4095750"/>
          <p14:tracePt t="12804" x="3211513" y="4095750"/>
          <p14:tracePt t="12809" x="3203575" y="4095750"/>
          <p14:tracePt t="12814" x="3194050" y="4095750"/>
          <p14:tracePt t="12821" x="3186113" y="4095750"/>
          <p14:tracePt t="12850" x="3186113" y="4105275"/>
          <p14:tracePt t="13675" x="3211513" y="4105275"/>
          <p14:tracePt t="13678" x="3236913" y="4113213"/>
          <p14:tracePt t="13682" x="3262313" y="4130675"/>
          <p14:tracePt t="13688" x="3297238" y="4146550"/>
          <p14:tracePt t="13690" x="3330575" y="4156075"/>
          <p14:tracePt t="13695" x="3355975" y="4164013"/>
          <p14:tracePt t="13698" x="3381375" y="4171950"/>
          <p14:tracePt t="13705" x="3398838" y="4171950"/>
          <p14:tracePt t="13707" x="3424238" y="4181475"/>
          <p14:tracePt t="13710" x="3441700" y="4181475"/>
          <p14:tracePt t="13715" x="3457575" y="4189413"/>
          <p14:tracePt t="13720" x="3475038" y="4189413"/>
          <p14:tracePt t="13722" x="3492500" y="4189413"/>
          <p14:tracePt t="13726" x="3508375" y="4189413"/>
          <p14:tracePt t="13731" x="3525838" y="4197350"/>
          <p14:tracePt t="13737" x="3543300" y="4197350"/>
          <p14:tracePt t="13738" x="3551238" y="4197350"/>
          <p14:tracePt t="13743" x="3568700" y="4206875"/>
          <p14:tracePt t="13747" x="3576638" y="4206875"/>
          <p14:tracePt t="13753" x="3594100" y="4206875"/>
          <p14:tracePt t="13754" x="3611563" y="4206875"/>
          <p14:tracePt t="13758" x="3627438" y="4206875"/>
          <p14:tracePt t="13762" x="3644900" y="4206875"/>
          <p14:tracePt t="13767" x="3652838" y="4206875"/>
          <p14:tracePt t="13771" x="3662363" y="4206875"/>
          <p14:tracePt t="13774" x="3670300" y="4206875"/>
          <p14:tracePt t="13778" x="3678238" y="4206875"/>
          <p14:tracePt t="13782" x="3687763" y="4214813"/>
          <p14:tracePt t="13788" x="3695700" y="4214813"/>
          <p14:tracePt t="13790" x="3703638" y="4224338"/>
          <p14:tracePt t="13804" x="3713163" y="4224338"/>
          <p14:tracePt t="13810" x="3721100" y="4224338"/>
          <p14:tracePt t="13822" x="3721100" y="4232275"/>
          <p14:tracePt t="13826" x="3729038" y="4232275"/>
          <p14:tracePt t="13831" x="3729038" y="4240213"/>
          <p14:tracePt t="13839" x="3738563" y="4240213"/>
          <p14:tracePt t="13878" x="3746500" y="4240213"/>
          <p14:tracePt t="13919" x="3756025" y="4240213"/>
          <p14:tracePt t="13922" x="3763963" y="4240213"/>
          <p14:tracePt t="13926" x="3771900" y="4240213"/>
          <p14:tracePt t="13931" x="3781425" y="4232275"/>
          <p14:tracePt t="13937" x="3789363" y="4232275"/>
          <p14:tracePt t="13943" x="3797300" y="4232275"/>
          <p14:tracePt t="13947" x="3806825" y="4224338"/>
          <p14:tracePt t="13958" x="3814763" y="4224338"/>
          <p14:tracePt t="13962" x="3822700" y="4224338"/>
          <p14:tracePt t="13966" x="3832225" y="4224338"/>
          <p14:tracePt t="13975" x="3848100" y="4224338"/>
          <p14:tracePt t="13978" x="3857625" y="4224338"/>
          <p14:tracePt t="13982" x="3865563" y="4224338"/>
          <p14:tracePt t="13988" x="3883025" y="4224338"/>
          <p14:tracePt t="13995" x="3900488" y="4224338"/>
          <p14:tracePt t="13998" x="3916363" y="4232275"/>
          <p14:tracePt t="14004" x="3916363" y="4240213"/>
          <p14:tracePt t="14007" x="3933825" y="4249738"/>
          <p14:tracePt t="14011" x="3959225" y="4249738"/>
          <p14:tracePt t="14015" x="3967163" y="4249738"/>
          <p14:tracePt t="14021" x="3992563" y="4257675"/>
          <p14:tracePt t="14022" x="4010025" y="4265613"/>
          <p14:tracePt t="14026" x="4027488" y="4275138"/>
          <p14:tracePt t="14031" x="4052888" y="4283075"/>
          <p14:tracePt t="14037" x="4078288" y="4283075"/>
          <p14:tracePt t="14039" x="4103688" y="4291013"/>
          <p14:tracePt t="14042" x="4121150" y="4300538"/>
          <p14:tracePt t="14046" x="4146550" y="4308475"/>
          <p14:tracePt t="14053" x="4171950" y="4316413"/>
          <p14:tracePt t="14054" x="4187825" y="4325938"/>
          <p14:tracePt t="14058" x="4205288" y="4325938"/>
          <p14:tracePt t="14062" x="4230688" y="4333875"/>
          <p14:tracePt t="14066" x="4265613" y="4341813"/>
          <p14:tracePt t="14071" x="4298950" y="4351338"/>
          <p14:tracePt t="14075" x="4324350" y="4359275"/>
          <p14:tracePt t="14079" x="4349750" y="4368800"/>
          <p14:tracePt t="14082" x="4375150" y="4368800"/>
          <p14:tracePt t="14088" x="4410075" y="4376738"/>
          <p14:tracePt t="14091" x="4435475" y="4384675"/>
          <p14:tracePt t="14094" x="4460875" y="4384675"/>
          <p14:tracePt t="14099" x="4486275" y="4394200"/>
          <p14:tracePt t="14104" x="4511675" y="4402138"/>
          <p14:tracePt t="14106" x="4537075" y="4410075"/>
          <p14:tracePt t="14110" x="4554538" y="4410075"/>
          <p14:tracePt t="14114" x="4579938" y="4419600"/>
          <p14:tracePt t="14120" x="4605338" y="4419600"/>
          <p14:tracePt t="14122" x="4621213" y="4427538"/>
          <p14:tracePt t="14126" x="4646613" y="4435475"/>
          <p14:tracePt t="14131" x="4664075" y="4435475"/>
          <p14:tracePt t="14137" x="4689475" y="4435475"/>
          <p14:tracePt t="14142" x="4706938" y="4435475"/>
          <p14:tracePt t="14146" x="4714875" y="4435475"/>
          <p14:tracePt t="14153" x="4724400" y="4435475"/>
          <p14:tracePt t="14154" x="4732338" y="4435475"/>
          <p14:tracePt t="14166" x="4740275" y="4435475"/>
          <p14:tracePt t="14172" x="4749800" y="4435475"/>
          <p14:tracePt t="14174" x="4757738" y="4435475"/>
          <p14:tracePt t="14182" x="4775200" y="4435475"/>
          <p14:tracePt t="14188" x="4783138" y="4435475"/>
          <p14:tracePt t="14190" x="4791075" y="4435475"/>
          <p14:tracePt t="14194" x="4808538" y="4435475"/>
          <p14:tracePt t="14198" x="4818063" y="4435475"/>
          <p14:tracePt t="14204" x="4833938" y="4435475"/>
          <p14:tracePt t="14206" x="4843463" y="4435475"/>
          <p14:tracePt t="14210" x="4868863" y="4435475"/>
          <p14:tracePt t="14215" x="4894263" y="4435475"/>
          <p14:tracePt t="14221" x="4927600" y="4435475"/>
          <p14:tracePt t="14222" x="4945063" y="4435475"/>
          <p14:tracePt t="14226" x="4978400" y="4435475"/>
          <p14:tracePt t="14231" x="5013325" y="4435475"/>
          <p14:tracePt t="14237" x="5038725" y="4435475"/>
          <p14:tracePt t="14238" x="5072063" y="4435475"/>
          <p14:tracePt t="14242" x="5097463" y="4435475"/>
          <p14:tracePt t="14247" x="5132388" y="4435475"/>
          <p14:tracePt t="14252" x="5157788" y="4435475"/>
          <p14:tracePt t="14254" x="5191125" y="4435475"/>
          <p14:tracePt t="14259" x="5216525" y="4435475"/>
          <p14:tracePt t="14262" x="5249863" y="4435475"/>
          <p14:tracePt t="14266" x="5267325" y="4435475"/>
          <p14:tracePt t="14271" x="5292725" y="4427538"/>
          <p14:tracePt t="14275" x="5318125" y="4419600"/>
          <p14:tracePt t="14278" x="5343525" y="4410075"/>
          <p14:tracePt t="14282" x="5360988" y="4402138"/>
          <p14:tracePt t="14288" x="5386388" y="4394200"/>
          <p14:tracePt t="14291" x="5411788" y="4394200"/>
          <p14:tracePt t="14295" x="5446713" y="4384675"/>
          <p14:tracePt t="14298" x="5472113" y="4384675"/>
          <p14:tracePt t="14305" x="5497513" y="4376738"/>
          <p14:tracePt t="14306" x="5522913" y="4368800"/>
          <p14:tracePt t="14310" x="5538788" y="4359275"/>
          <p14:tracePt t="14315" x="5565775" y="4351338"/>
          <p14:tracePt t="14320" x="5599113" y="4351338"/>
          <p14:tracePt t="14322" x="5632450" y="4341813"/>
          <p14:tracePt t="14326" x="5657850" y="4341813"/>
          <p14:tracePt t="14331" x="5683250" y="4333875"/>
          <p14:tracePt t="14337" x="5708650" y="4325938"/>
          <p14:tracePt t="14338" x="5735638" y="4316413"/>
          <p14:tracePt t="14343" x="5761038" y="4308475"/>
          <p14:tracePt t="14347" x="5776913" y="4308475"/>
          <p14:tracePt t="14353" x="5802313" y="4300538"/>
          <p14:tracePt t="14354" x="5827713" y="4291013"/>
          <p14:tracePt t="14358" x="5837238" y="4291013"/>
          <p14:tracePt t="14362" x="5853113" y="4283075"/>
          <p14:tracePt t="14366" x="5870575" y="4275138"/>
          <p14:tracePt t="14372" x="5888038" y="4265613"/>
          <p14:tracePt t="14379" x="5895975" y="4265613"/>
          <p14:tracePt t="14382" x="5905500" y="4265613"/>
          <p14:tracePt t="14390" x="5913438" y="4265613"/>
          <p14:tracePt t="14395" x="5921375" y="4257675"/>
          <p14:tracePt t="14398" x="5930900" y="4257675"/>
          <p14:tracePt t="14407" x="5946775" y="4249738"/>
          <p14:tracePt t="14410" x="5956300" y="4249738"/>
          <p14:tracePt t="14415" x="5964238" y="4240213"/>
          <p14:tracePt t="14421" x="5972175" y="4240213"/>
          <p14:tracePt t="14422" x="5981700" y="4240213"/>
          <p14:tracePt t="14426" x="5981700" y="4232275"/>
          <p14:tracePt t="14431" x="5997575" y="4224338"/>
          <p14:tracePt t="14439" x="6007100" y="4224338"/>
          <p14:tracePt t="14442" x="6024563" y="4224338"/>
          <p14:tracePt t="14451" x="6032500" y="4214813"/>
          <p14:tracePt t="14455" x="6040438" y="4214813"/>
          <p14:tracePt t="14458" x="6049963" y="4214813"/>
          <p14:tracePt t="14466" x="6065838" y="4214813"/>
          <p14:tracePt t="14474" x="6075363" y="4214813"/>
          <p14:tracePt t="14482" x="6083300" y="4214813"/>
          <p14:tracePt t="14491" x="6091238" y="4206875"/>
          <p14:tracePt t="14506" x="6100763" y="4206875"/>
          <p14:tracePt t="14515" x="6108700" y="4206875"/>
          <p14:tracePt t="14539" x="6116638" y="4206875"/>
          <p14:tracePt t="14546" x="6126163" y="4206875"/>
          <p14:tracePt t="14554" x="6134100" y="4206875"/>
          <p14:tracePt t="14560" x="6134100" y="4197350"/>
          <p14:tracePt t="14570" x="6142038" y="4197350"/>
          <p14:tracePt t="14579" x="6151563" y="4197350"/>
          <p14:tracePt t="14587" x="6159500" y="4197350"/>
          <p14:tracePt t="14591" x="6176963" y="4197350"/>
          <p14:tracePt t="14598" x="6194425" y="4197350"/>
          <p14:tracePt t="14604" x="6202363" y="4197350"/>
          <p14:tracePt t="14606" x="6210300" y="4197350"/>
          <p14:tracePt t="14611" x="6227763" y="4197350"/>
          <p14:tracePt t="14615" x="6235700" y="4197350"/>
          <p14:tracePt t="14621" x="6253163" y="4197350"/>
          <p14:tracePt t="14624" x="6270625" y="4197350"/>
          <p14:tracePt t="14626" x="6278563" y="4197350"/>
          <p14:tracePt t="14631" x="6303963" y="4197350"/>
          <p14:tracePt t="14638" x="6321425" y="4197350"/>
          <p14:tracePt t="14638" x="6338888" y="4197350"/>
          <p14:tracePt t="14642" x="6364288" y="4197350"/>
          <p14:tracePt t="14647" x="6380163" y="4197350"/>
          <p14:tracePt t="14651" x="6405563" y="4197350"/>
          <p14:tracePt t="14655" x="6440488" y="4197350"/>
          <p14:tracePt t="14658" x="6465888" y="4197350"/>
          <p14:tracePt t="14662" x="6491288" y="4197350"/>
          <p14:tracePt t="14669" x="6524625" y="4197350"/>
          <p14:tracePt t="14671" x="6567488" y="4197350"/>
          <p14:tracePt t="14674" x="6600825" y="4197350"/>
          <p14:tracePt t="14678" x="6643688" y="4206875"/>
          <p14:tracePt t="14682" x="6678613" y="4206875"/>
          <p14:tracePt t="14687" x="6694488" y="4206875"/>
          <p14:tracePt t="14690" x="6729413" y="4214813"/>
          <p14:tracePt t="14695" x="6762750" y="4214813"/>
          <p14:tracePt t="14698" x="6788150" y="4214813"/>
          <p14:tracePt t="14705" x="6813550" y="4224338"/>
          <p14:tracePt t="14706" x="6838950" y="4224338"/>
          <p14:tracePt t="14710" x="6864350" y="4224338"/>
          <p14:tracePt t="14715" x="6881813" y="4224338"/>
          <p14:tracePt t="14721" x="6907213" y="4224338"/>
          <p14:tracePt t="14723" x="6932613" y="4232275"/>
          <p14:tracePt t="14726" x="6950075" y="4232275"/>
          <p14:tracePt t="14731" x="6967538" y="4232275"/>
          <p14:tracePt t="14737" x="6992938" y="4232275"/>
          <p14:tracePt t="14738" x="7000875" y="4232275"/>
          <p14:tracePt t="14742" x="7018338" y="4232275"/>
          <p14:tracePt t="14746" x="7026275" y="4240213"/>
          <p14:tracePt t="14754" x="7034213" y="4240213"/>
          <p14:tracePt t="14755" x="7043738" y="4240213"/>
          <p14:tracePt t="14762" x="7051675" y="4240213"/>
          <p14:tracePt t="14864" x="7034213" y="4240213"/>
          <p14:tracePt t="14868" x="7026275" y="4249738"/>
          <p14:tracePt t="14871" x="7000875" y="4249738"/>
          <p14:tracePt t="14876" x="6967538" y="4257675"/>
          <p14:tracePt t="14880" x="6932613" y="4257675"/>
          <p14:tracePt t="14885" x="6907213" y="4265613"/>
          <p14:tracePt t="14888" x="6856413" y="4265613"/>
          <p14:tracePt t="14891" x="6805613" y="4265613"/>
          <p14:tracePt t="14896" x="6754813" y="4265613"/>
          <p14:tracePt t="14914" x="6499225" y="4275138"/>
          <p14:tracePt t="14916" x="6423025" y="4283075"/>
          <p14:tracePt t="14922" x="6338888" y="4308475"/>
          <p14:tracePt t="14924" x="6253163" y="4316413"/>
          <p14:tracePt t="14928" x="6151563" y="4325938"/>
          <p14:tracePt t="14931" x="6049963" y="4341813"/>
          <p14:tracePt t="14939" x="5938838" y="4341813"/>
          <p14:tracePt t="14940" x="5819775" y="4351338"/>
          <p14:tracePt t="14943" x="5708650" y="4351338"/>
          <p14:tracePt t="14948" x="5581650" y="4359275"/>
          <p14:tracePt t="14954" x="5446713" y="4359275"/>
          <p14:tracePt t="14955" x="5302250" y="4359275"/>
          <p14:tracePt t="14959" x="5165725" y="4359275"/>
          <p14:tracePt t="14965" x="5021263" y="4359275"/>
          <p14:tracePt t="14968" x="4868863" y="4359275"/>
          <p14:tracePt t="14972" x="4724400" y="4359275"/>
          <p14:tracePt t="14975" x="4595813" y="4359275"/>
          <p14:tracePt t="14979" x="4468813" y="4359275"/>
          <p14:tracePt t="14986" x="4359275" y="4359275"/>
          <p14:tracePt t="14987" x="4265613" y="4359275"/>
          <p14:tracePt t="14991" x="4162425" y="4359275"/>
          <p14:tracePt t="14995" x="4060825" y="4359275"/>
          <p14:tracePt t="14999" x="3976688" y="4376738"/>
          <p14:tracePt t="15004" x="3890963" y="4376738"/>
          <p14:tracePt t="15008" x="3832225" y="4376738"/>
          <p14:tracePt t="15012" x="3771900" y="4376738"/>
          <p14:tracePt t="15015" x="3729038" y="4376738"/>
          <p14:tracePt t="15021" x="3687763" y="4376738"/>
          <p14:tracePt t="15024" x="3627438" y="4376738"/>
          <p14:tracePt t="15028" x="3576638" y="4376738"/>
          <p14:tracePt t="15031" x="3525838" y="4376738"/>
          <p14:tracePt t="15037" x="3475038" y="4376738"/>
          <p14:tracePt t="15039" x="3424238" y="4376738"/>
          <p14:tracePt t="15043" x="3381375" y="4376738"/>
          <p14:tracePt t="15048" x="3355975" y="4376738"/>
          <p14:tracePt t="15054" x="3322638" y="4376738"/>
          <p14:tracePt t="15055" x="3297238" y="4376738"/>
          <p14:tracePt t="15059" x="3287713" y="4376738"/>
          <p14:tracePt t="15064" x="3270250" y="4376738"/>
          <p14:tracePt t="15070" x="3254375" y="4376738"/>
          <p14:tracePt t="15071" x="3244850" y="4376738"/>
          <p14:tracePt t="15076" x="3228975" y="4376738"/>
          <p14:tracePt t="15080" x="3219450" y="4376738"/>
          <p14:tracePt t="15091" x="3211513" y="4376738"/>
          <p14:tracePt t="15104" x="3203575" y="4376738"/>
          <p14:tracePt t="15123" x="3194050" y="4376738"/>
          <p14:tracePt t="15127" x="3186113" y="4376738"/>
          <p14:tracePt t="15131" x="3178175" y="4384675"/>
          <p14:tracePt t="15137" x="3160713" y="4384675"/>
          <p14:tracePt t="15140" x="3135313" y="4394200"/>
          <p14:tracePt t="15143" x="3127375" y="4402138"/>
          <p14:tracePt t="15148" x="3109913" y="4410075"/>
          <p14:tracePt t="15154" x="3084513" y="4410075"/>
          <p14:tracePt t="15155" x="3067050" y="4419600"/>
          <p14:tracePt t="15160" x="3049588" y="4419600"/>
          <p14:tracePt t="15165" x="3024188" y="4427538"/>
          <p14:tracePt t="15167" x="3008313" y="4435475"/>
          <p14:tracePt t="15172" x="2990850" y="4435475"/>
          <p14:tracePt t="15175" x="2973388" y="4445000"/>
          <p14:tracePt t="15180" x="2955925" y="4452938"/>
          <p14:tracePt t="15183" x="2947988" y="4452938"/>
          <p14:tracePt t="15188" x="2930525" y="4460875"/>
          <p14:tracePt t="15192" x="2914650" y="4460875"/>
          <p14:tracePt t="15195" x="2897188" y="4470400"/>
          <p14:tracePt t="15200" x="2879725" y="4478338"/>
          <p14:tracePt t="15204" x="2863850" y="4478338"/>
          <p14:tracePt t="15207" x="2854325" y="4478338"/>
          <p14:tracePt t="15211" x="2838450" y="4478338"/>
          <p14:tracePt t="15215" x="2828925" y="4486275"/>
          <p14:tracePt t="15221" x="2820988" y="4495800"/>
          <p14:tracePt t="15223" x="2811463" y="4495800"/>
          <p14:tracePt t="15227" x="2803525" y="4503738"/>
          <p14:tracePt t="15237" x="2795588" y="4503738"/>
          <p14:tracePt t="15239" x="2786063" y="4503738"/>
          <p14:tracePt t="15243" x="2778125" y="4513263"/>
          <p14:tracePt t="15253" x="2778125" y="4521200"/>
          <p14:tracePt t="15255" x="2770188" y="4521200"/>
          <p14:tracePt t="15264" x="2760663" y="4529138"/>
          <p14:tracePt t="15270" x="2760663" y="4538663"/>
          <p14:tracePt t="15271" x="2752725" y="4546600"/>
          <p14:tracePt t="15275" x="2752725" y="4564063"/>
          <p14:tracePt t="15280" x="2752725" y="4579938"/>
          <p14:tracePt t="15285" x="2752725" y="4589463"/>
          <p14:tracePt t="15288" x="2752725" y="4605338"/>
          <p14:tracePt t="15292" x="2752725" y="4622800"/>
          <p14:tracePt t="15295" x="2752725" y="4630738"/>
          <p14:tracePt t="15300" x="2744788" y="4648200"/>
          <p14:tracePt t="15304" x="2744788" y="4657725"/>
          <p14:tracePt t="15307" x="2744788" y="4673600"/>
          <p14:tracePt t="15311" x="2744788" y="4691063"/>
          <p14:tracePt t="15315" x="2744788" y="4699000"/>
          <p14:tracePt t="15321" x="2744788" y="4716463"/>
          <p14:tracePt t="15324" x="2744788" y="4733925"/>
          <p14:tracePt t="15328" x="2744788" y="4741863"/>
          <p14:tracePt t="15331" x="2752725" y="4759325"/>
          <p14:tracePt t="15337" x="2752725" y="4784725"/>
          <p14:tracePt t="15339" x="2760663" y="4792663"/>
          <p14:tracePt t="15343" x="2770188" y="4810125"/>
          <p14:tracePt t="15348" x="2778125" y="4827588"/>
          <p14:tracePt t="15354" x="2786063" y="4843463"/>
          <p14:tracePt t="15359" x="2795588" y="4860925"/>
          <p14:tracePt t="15364" x="2803525" y="4868863"/>
          <p14:tracePt t="15370" x="2820988" y="4886325"/>
          <p14:tracePt t="15371" x="2828925" y="4903788"/>
          <p14:tracePt t="15375" x="2838450" y="4919663"/>
          <p14:tracePt t="15380" x="2846388" y="4929188"/>
          <p14:tracePt t="15386" x="2863850" y="4946650"/>
          <p14:tracePt t="15387" x="2871788" y="4962525"/>
          <p14:tracePt t="15391" x="2879725" y="4979988"/>
          <p14:tracePt t="15395" x="2889250" y="4987925"/>
          <p14:tracePt t="15399" x="2897188" y="5005388"/>
          <p14:tracePt t="15405" x="2897188" y="5013325"/>
          <p14:tracePt t="15407" x="2905125" y="5022850"/>
          <p14:tracePt t="15411" x="2914650" y="5038725"/>
          <p14:tracePt t="15415" x="2930525" y="5048250"/>
          <p14:tracePt t="15421" x="2930525" y="5064125"/>
          <p14:tracePt t="15423" x="2940050" y="5073650"/>
          <p14:tracePt t="15427" x="2947988" y="5081588"/>
          <p14:tracePt t="15431" x="2947988" y="5099050"/>
          <p14:tracePt t="15437" x="2947988" y="5106988"/>
          <p14:tracePt t="15439" x="2955925" y="5116513"/>
          <p14:tracePt t="15444" x="2955925" y="5124450"/>
          <p14:tracePt t="15448" x="2955925" y="5132388"/>
          <p14:tracePt t="15454" x="2965450" y="5149850"/>
          <p14:tracePt t="15455" x="2973388" y="5149850"/>
          <p14:tracePt t="15459" x="2982913" y="5157788"/>
          <p14:tracePt t="15464" x="2982913" y="5167313"/>
          <p14:tracePt t="15468" x="2990850" y="5175250"/>
          <p14:tracePt t="15472" x="2998788" y="5183188"/>
          <p14:tracePt t="15476" x="3008313" y="5192713"/>
          <p14:tracePt t="15486" x="3024188" y="5200650"/>
          <p14:tracePt t="15487" x="3033713" y="5208588"/>
          <p14:tracePt t="15491" x="3041650" y="5218113"/>
          <p14:tracePt t="15495" x="3059113" y="5226050"/>
          <p14:tracePt t="15501" x="3074988" y="5226050"/>
          <p14:tracePt t="15504" x="3084513" y="5235575"/>
          <p14:tracePt t="15508" x="3109913" y="5235575"/>
          <p14:tracePt t="15511" x="3127375" y="5243513"/>
          <p14:tracePt t="15515" x="3135313" y="5243513"/>
          <p14:tracePt t="15521" x="3152775" y="5251450"/>
          <p14:tracePt t="15523" x="3160713" y="5251450"/>
          <p14:tracePt t="15531" x="3168650" y="5260975"/>
          <p14:tracePt t="15537" x="3178175" y="5260975"/>
          <p14:tracePt t="15559" x="3186113" y="5268913"/>
          <p14:tracePt t="15564" x="3194050" y="5276850"/>
          <p14:tracePt t="15570" x="3203575" y="5276850"/>
          <p14:tracePt t="15571" x="3203575" y="5286375"/>
          <p14:tracePt t="15760" x="3194050" y="5286375"/>
          <p14:tracePt t="15770" x="3186113" y="5286375"/>
          <p14:tracePt t="15787" x="3178175" y="5286375"/>
          <p14:tracePt t="15795" x="3168650" y="5286375"/>
          <p14:tracePt t="15808" x="3160713" y="5286375"/>
          <p14:tracePt t="15820" x="3152775" y="5294313"/>
          <p14:tracePt t="15827" x="3143250" y="5294313"/>
          <p14:tracePt t="15831" x="3135313" y="5302250"/>
          <p14:tracePt t="15837" x="3127375" y="5302250"/>
          <p14:tracePt t="15839" x="3117850" y="5311775"/>
          <p14:tracePt t="15844" x="3109913" y="5319713"/>
          <p14:tracePt t="15847" x="3100388" y="5319713"/>
          <p14:tracePt t="15853" x="3100388" y="5327650"/>
          <p14:tracePt t="15860" x="3092450" y="5327650"/>
          <p14:tracePt t="15864" x="3092450" y="5337175"/>
          <p14:tracePt t="15871" x="3084513" y="5345113"/>
          <p14:tracePt t="15897" x="3084513" y="5353050"/>
          <p14:tracePt t="15908" x="3074988" y="5362575"/>
          <p14:tracePt t="15915" x="3074988" y="5370513"/>
          <p14:tracePt t="15922" x="3067050" y="5370513"/>
          <p14:tracePt t="15923" x="3059113" y="5370513"/>
          <p14:tracePt t="15927" x="3059113" y="5380038"/>
          <p14:tracePt t="15931" x="3049588" y="5387975"/>
          <p14:tracePt t="15938" x="3041650" y="5387975"/>
          <p14:tracePt t="15939" x="3041650" y="5395913"/>
          <p14:tracePt t="15944" x="3033713" y="5405438"/>
          <p14:tracePt t="15948" x="3033713" y="5413375"/>
          <p14:tracePt t="15955" x="3024188" y="5421313"/>
          <p14:tracePt t="15959" x="3024188" y="5430838"/>
          <p14:tracePt t="15969" x="3024188" y="5438775"/>
          <p14:tracePt t="15971" x="3024188" y="5446713"/>
          <p14:tracePt t="15975" x="3024188" y="5456238"/>
          <p14:tracePt t="15980" x="3016250" y="5456238"/>
          <p14:tracePt t="15986" x="3016250" y="5472113"/>
          <p14:tracePt t="15991" x="3016250" y="5489575"/>
          <p14:tracePt t="15995" x="3016250" y="5497513"/>
          <p14:tracePt t="16003" x="3016250" y="5514975"/>
          <p14:tracePt t="16007" x="3016250" y="5524500"/>
          <p14:tracePt t="16015" x="3016250" y="5532438"/>
          <p14:tracePt t="16021" x="3016250" y="5540375"/>
          <p14:tracePt t="16028" x="3016250" y="5549900"/>
          <p14:tracePt t="16031" x="3016250" y="5557838"/>
          <p14:tracePt t="16037" x="3016250" y="5565775"/>
          <p14:tracePt t="16048" x="3016250" y="5575300"/>
          <p14:tracePt t="16060" x="3016250" y="5583238"/>
          <p14:tracePt t="16087" x="3016250" y="5591175"/>
          <p14:tracePt t="16215" x="3008313" y="5583238"/>
          <p14:tracePt t="16220" x="2998788" y="5565775"/>
          <p14:tracePt t="16223" x="2982913" y="5557838"/>
          <p14:tracePt t="16227" x="2973388" y="5540375"/>
          <p14:tracePt t="16231" x="2965450" y="5532438"/>
          <p14:tracePt t="16237" x="2955925" y="5514975"/>
          <p14:tracePt t="16239" x="2947988" y="5507038"/>
          <p14:tracePt t="16244" x="2930525" y="5489575"/>
          <p14:tracePt t="16248" x="2922588" y="5472113"/>
          <p14:tracePt t="16254" x="2914650" y="5464175"/>
          <p14:tracePt t="16255" x="2897188" y="5456238"/>
          <p14:tracePt t="16260" x="2889250" y="5446713"/>
          <p14:tracePt t="16264" x="2871788" y="5438775"/>
          <p14:tracePt t="16271" x="2854325" y="5430838"/>
          <p14:tracePt t="16272" x="2838450" y="5421313"/>
          <p14:tracePt t="16275" x="2820988" y="5421313"/>
          <p14:tracePt t="16280" x="2795588" y="5413375"/>
          <p14:tracePt t="16285" x="2778125" y="5405438"/>
          <p14:tracePt t="16288" x="2760663" y="5405438"/>
          <p14:tracePt t="16291" x="2744788" y="5405438"/>
          <p14:tracePt t="16295" x="2727325" y="5405438"/>
          <p14:tracePt t="16300" x="2719388" y="5405438"/>
          <p14:tracePt t="16304" x="2701925" y="5405438"/>
          <p14:tracePt t="16307" x="2693988" y="5405438"/>
          <p14:tracePt t="16312" x="2676525" y="5405438"/>
          <p14:tracePt t="16315" x="2659063" y="5405438"/>
          <p14:tracePt t="16321" x="2651125" y="5405438"/>
          <p14:tracePt t="16324" x="2633663" y="5405438"/>
          <p14:tracePt t="16328" x="2616200" y="5405438"/>
          <p14:tracePt t="16331" x="2608263" y="5413375"/>
          <p14:tracePt t="16337" x="2600325" y="5413375"/>
          <p14:tracePt t="16340" x="2582863" y="5421313"/>
          <p14:tracePt t="16343" x="2582863" y="5430838"/>
          <p14:tracePt t="16347" x="2565400" y="5438775"/>
          <p14:tracePt t="16353" x="2549525" y="5438775"/>
          <p14:tracePt t="16355" x="2540000" y="5456238"/>
          <p14:tracePt t="16360" x="2532063" y="5464175"/>
          <p14:tracePt t="16364" x="2524125" y="5481638"/>
          <p14:tracePt t="16370" x="2514600" y="5481638"/>
          <p14:tracePt t="16371" x="2506663" y="5497513"/>
          <p14:tracePt t="16375" x="2506663" y="5514975"/>
          <p14:tracePt t="16380" x="2506663" y="5524500"/>
          <p14:tracePt t="16383" x="2506663" y="5549900"/>
          <p14:tracePt t="16388" x="2497138" y="5565775"/>
          <p14:tracePt t="16391" x="2497138" y="5583238"/>
          <p14:tracePt t="16396" x="2489200" y="5600700"/>
          <p14:tracePt t="16399" x="2481263" y="5616575"/>
          <p14:tracePt t="16405" x="2471738" y="5626100"/>
          <p14:tracePt t="16407" x="2463800" y="5641975"/>
          <p14:tracePt t="16412" x="2463800" y="5659438"/>
          <p14:tracePt t="16415" x="2463800" y="5668963"/>
          <p14:tracePt t="16421" x="2463800" y="5694363"/>
          <p14:tracePt t="16423" x="2463800" y="5719763"/>
          <p14:tracePt t="16427" x="2463800" y="5727700"/>
          <p14:tracePt t="16431" x="2463800" y="5745163"/>
          <p14:tracePt t="16437" x="2463800" y="5770563"/>
          <p14:tracePt t="16444" x="2463800" y="5788025"/>
          <p14:tracePt t="16448" x="2463800" y="5803900"/>
          <p14:tracePt t="16455" x="2471738" y="5821363"/>
          <p14:tracePt t="16459" x="2471738" y="5829300"/>
          <p14:tracePt t="16464" x="2481263" y="5838825"/>
          <p14:tracePt t="16470" x="2489200" y="5854700"/>
          <p14:tracePt t="16476" x="2497138" y="5864225"/>
          <p14:tracePt t="16481" x="2506663" y="5872163"/>
          <p14:tracePt t="16485" x="2506663" y="5880100"/>
          <p14:tracePt t="16487" x="2514600" y="5880100"/>
          <p14:tracePt t="16491" x="2524125" y="5897563"/>
          <p14:tracePt t="16495" x="2532063" y="5905500"/>
          <p14:tracePt t="16501" x="2532063" y="5915025"/>
          <p14:tracePt t="16503" x="2532063" y="5922963"/>
          <p14:tracePt t="16507" x="2540000" y="5922963"/>
          <p14:tracePt t="16512" x="2549525" y="5932488"/>
          <p14:tracePt t="16515" x="2557463" y="5932488"/>
          <p14:tracePt t="16527" x="2565400" y="5932488"/>
          <p14:tracePt t="16531" x="2574925" y="5932488"/>
          <p14:tracePt t="16539" x="2582863" y="5932488"/>
          <p14:tracePt t="16545" x="2590800" y="5940425"/>
          <p14:tracePt t="16547" x="2600325" y="5940425"/>
          <p14:tracePt t="16554" x="2608263" y="5940425"/>
          <p14:tracePt t="16555" x="2616200" y="5940425"/>
          <p14:tracePt t="16559" x="2625725" y="5948363"/>
          <p14:tracePt t="16564" x="2641600" y="5948363"/>
          <p14:tracePt t="16570" x="2651125" y="5948363"/>
          <p14:tracePt t="16571" x="2668588" y="5957888"/>
          <p14:tracePt t="16575" x="2684463" y="5957888"/>
          <p14:tracePt t="16580" x="2693988" y="5957888"/>
          <p14:tracePt t="16585" x="2709863" y="5957888"/>
          <p14:tracePt t="16587" x="2727325" y="5957888"/>
          <p14:tracePt t="16591" x="2744788" y="5948363"/>
          <p14:tracePt t="16595" x="2760663" y="5940425"/>
          <p14:tracePt t="16601" x="2786063" y="5932488"/>
          <p14:tracePt t="16603" x="2803525" y="5922963"/>
          <p14:tracePt t="16608" x="2811463" y="5922963"/>
          <p14:tracePt t="16611" x="2828925" y="5915025"/>
          <p14:tracePt t="16615" x="2846388" y="5915025"/>
          <p14:tracePt t="16621" x="2854325" y="5915025"/>
          <p14:tracePt t="16623" x="2863850" y="5905500"/>
          <p14:tracePt t="16627" x="2871788" y="5905500"/>
          <p14:tracePt t="16631" x="2879725" y="5905500"/>
          <p14:tracePt t="16637" x="2889250" y="5905500"/>
          <p14:tracePt t="16639" x="2897188" y="5905500"/>
          <p14:tracePt t="16647" x="2905125" y="5905500"/>
          <p14:tracePt t="16653" x="2914650" y="5897563"/>
          <p14:tracePt t="16664" x="2922588" y="5889625"/>
          <p14:tracePt t="16670" x="2930525" y="5889625"/>
          <p14:tracePt t="16675" x="2940050" y="5889625"/>
          <p14:tracePt t="16687" x="2947988" y="5889625"/>
          <p14:tracePt t="16687" x="2955925" y="5889625"/>
          <p14:tracePt t="16691" x="2965450" y="5880100"/>
          <p14:tracePt t="16695" x="2973388" y="5880100"/>
          <p14:tracePt t="16699" x="2982913" y="5880100"/>
          <p14:tracePt t="16704" x="2990850" y="5872163"/>
          <p14:tracePt t="16707" x="2998788" y="5872163"/>
          <p14:tracePt t="16712" x="3008313" y="5872163"/>
          <p14:tracePt t="16715" x="3016250" y="5864225"/>
          <p14:tracePt t="16721" x="3033713" y="5864225"/>
          <p14:tracePt t="16725" x="3033713" y="5854700"/>
          <p14:tracePt t="16729" x="3041650" y="5846763"/>
          <p14:tracePt t="16732" x="3049588" y="5846763"/>
          <p14:tracePt t="16740" x="3049588" y="5838825"/>
          <p14:tracePt t="16745" x="3059113" y="5838825"/>
          <p14:tracePt t="16748" x="3059113" y="5829300"/>
          <p14:tracePt t="16754" x="3067050" y="5829300"/>
          <p14:tracePt t="16760" x="3074988" y="5829300"/>
          <p14:tracePt t="16771" x="3074988" y="5821363"/>
          <p14:tracePt t="16776" x="3084513" y="5813425"/>
          <p14:tracePt t="16786" x="3084513" y="5803900"/>
          <p14:tracePt t="16789" x="3092450" y="5803900"/>
          <p14:tracePt t="16803" x="3092450" y="5795963"/>
          <p14:tracePt t="16805" x="3100388" y="5795963"/>
          <p14:tracePt t="16813" x="3109913" y="5788025"/>
          <p14:tracePt t="16821" x="3117850" y="5788025"/>
          <p14:tracePt t="16829" x="3117850" y="5778500"/>
          <p14:tracePt t="16833" x="3117850" y="5770563"/>
          <p14:tracePt t="16840" x="3117850" y="5761038"/>
          <p14:tracePt t="16844" x="3127375" y="5761038"/>
          <p14:tracePt t="16854" x="3127375" y="5753100"/>
          <p14:tracePt t="16856" x="3135313" y="5753100"/>
          <p14:tracePt t="16860" x="3135313" y="5745163"/>
          <p14:tracePt t="16873" x="3135313" y="5735638"/>
          <p14:tracePt t="16881" x="3135313" y="5727700"/>
          <p14:tracePt t="16893" x="3135313" y="5719763"/>
          <p14:tracePt t="16919" x="3135313" y="5710238"/>
          <p14:tracePt t="16929" x="3143250" y="5702300"/>
          <p14:tracePt t="16993" x="3143250" y="5694363"/>
          <p14:tracePt t="17005" x="3143250" y="5684838"/>
          <p14:tracePt t="17008" x="3152775" y="5684838"/>
          <p14:tracePt t="17028" x="3152775" y="5676900"/>
          <p14:tracePt t="17068" x="3160713" y="5676900"/>
          <p14:tracePt t="17092" x="3160713" y="5668963"/>
          <p14:tracePt t="17105" x="3160713" y="5659438"/>
          <p14:tracePt t="17119" x="3168650" y="5651500"/>
          <p14:tracePt t="17121" x="3178175" y="5641975"/>
          <p14:tracePt t="17124" x="3178175" y="5634038"/>
          <p14:tracePt t="17128" x="3186113" y="5626100"/>
          <p14:tracePt t="17133" x="3186113" y="5616575"/>
          <p14:tracePt t="17137" x="3194050" y="5608638"/>
          <p14:tracePt t="17140" x="3203575" y="5608638"/>
          <p14:tracePt t="17144" x="3203575" y="5600700"/>
          <p14:tracePt t="17148" x="3211513" y="5591175"/>
          <p14:tracePt t="17153" x="3219450" y="5583238"/>
          <p14:tracePt t="17156" x="3236913" y="5575300"/>
          <p14:tracePt t="17160" x="3236913" y="5565775"/>
          <p14:tracePt t="17164" x="3254375" y="5557838"/>
          <p14:tracePt t="17170" x="3262313" y="5557838"/>
          <p14:tracePt t="17172" x="3270250" y="5549900"/>
          <p14:tracePt t="17176" x="3287713" y="5549900"/>
          <p14:tracePt t="17180" x="3287713" y="5540375"/>
          <p14:tracePt t="17187" x="3297238" y="5540375"/>
          <p14:tracePt t="17188" x="3313113" y="5540375"/>
          <p14:tracePt t="17192" x="3313113" y="5532438"/>
          <p14:tracePt t="17197" x="3330575" y="5532438"/>
          <p14:tracePt t="17203" x="3338513" y="5532438"/>
          <p14:tracePt t="17204" x="3348038" y="5524500"/>
          <p14:tracePt t="17209" x="3355975" y="5524500"/>
          <p14:tracePt t="17213" x="3363913" y="5524500"/>
          <p14:tracePt t="17217" x="3373438" y="5524500"/>
          <p14:tracePt t="17221" x="3381375" y="5524500"/>
          <p14:tracePt t="17224" x="3381375" y="5514975"/>
          <p14:tracePt t="17229" x="3389313" y="5514975"/>
          <p14:tracePt t="17241" x="3398838" y="5514975"/>
          <p14:tracePt t="17244" x="3406775" y="5514975"/>
          <p14:tracePt t="17256" x="3414713" y="5514975"/>
          <p14:tracePt t="17260" x="3424238" y="5514975"/>
          <p14:tracePt t="17270" x="3441700" y="5514975"/>
          <p14:tracePt t="17273" x="3449638" y="5514975"/>
          <p14:tracePt t="17281" x="3467100" y="5514975"/>
          <p14:tracePt t="17287" x="3475038" y="5514975"/>
          <p14:tracePt t="17289" x="3482975" y="5514975"/>
          <p14:tracePt t="17292" x="3492500" y="5514975"/>
          <p14:tracePt t="17297" x="3500438" y="5514975"/>
          <p14:tracePt t="17305" x="3517900" y="5514975"/>
          <p14:tracePt t="17309" x="3525838" y="5514975"/>
          <p14:tracePt t="17313" x="3533775" y="5514975"/>
          <p14:tracePt t="17319" x="3543300" y="5514975"/>
          <p14:tracePt t="17320" x="3551238" y="5514975"/>
          <p14:tracePt t="17325" x="3568700" y="5514975"/>
          <p14:tracePt t="17328" x="3576638" y="5514975"/>
          <p14:tracePt t="17333" x="3586163" y="5514975"/>
          <p14:tracePt t="17337" x="3594100" y="5514975"/>
          <p14:tracePt t="17345" x="3602038" y="5514975"/>
          <p14:tracePt t="17348" x="3611563" y="5514975"/>
          <p14:tracePt t="17354" x="3619500" y="5514975"/>
          <p14:tracePt t="17356" x="3619500" y="5524500"/>
          <p14:tracePt t="17360" x="3636963" y="5524500"/>
          <p14:tracePt t="17364" x="3644900" y="5524500"/>
          <p14:tracePt t="17370" x="3662363" y="5524500"/>
          <p14:tracePt t="17372" x="3678238" y="5524500"/>
          <p14:tracePt t="17376" x="3687763" y="5532438"/>
          <p14:tracePt t="17381" x="3703638" y="5532438"/>
          <p14:tracePt t="17386" x="3721100" y="5532438"/>
          <p14:tracePt t="17389" x="3729038" y="5540375"/>
          <p14:tracePt t="17393" x="3746500" y="5540375"/>
          <p14:tracePt t="17397" x="3763963" y="5540375"/>
          <p14:tracePt t="17403" x="3771900" y="5540375"/>
          <p14:tracePt t="17404" x="3789363" y="5549900"/>
          <p14:tracePt t="17408" x="3797300" y="5549900"/>
          <p14:tracePt t="17413" x="3814763" y="5549900"/>
          <p14:tracePt t="17420" x="3822700" y="5549900"/>
          <p14:tracePt t="17420" x="3832225" y="5549900"/>
          <p14:tracePt t="17424" x="3848100" y="5549900"/>
          <p14:tracePt t="17428" x="3857625" y="5549900"/>
          <p14:tracePt t="17436" x="3865563" y="5549900"/>
          <p14:tracePt t="17437" x="3883025" y="5557838"/>
          <p14:tracePt t="17445" x="3900488" y="5565775"/>
          <p14:tracePt t="17448" x="3916363" y="5565775"/>
          <p14:tracePt t="17453" x="3916363" y="5575300"/>
          <p14:tracePt t="17456" x="3933825" y="5575300"/>
          <p14:tracePt t="17460" x="3951288" y="5575300"/>
          <p14:tracePt t="17470" x="3959225" y="5575300"/>
          <p14:tracePt t="17472" x="3976688" y="5583238"/>
          <p14:tracePt t="17481" x="3984625" y="5583238"/>
          <p14:tracePt t="17487" x="4002088" y="5583238"/>
          <p14:tracePt t="17488" x="4002088" y="5591175"/>
          <p14:tracePt t="17492" x="4017963" y="5591175"/>
          <p14:tracePt t="17503" x="4035425" y="5600700"/>
          <p14:tracePt t="17504" x="4044950" y="5600700"/>
          <p14:tracePt t="17509" x="4052888" y="5600700"/>
          <p14:tracePt t="17513" x="4060825" y="5600700"/>
          <p14:tracePt t="17518" x="4070350" y="5600700"/>
          <p14:tracePt t="17520" x="4078288" y="5600700"/>
          <p14:tracePt t="17524" x="4086225" y="5600700"/>
          <p14:tracePt t="17528" x="4095750" y="5600700"/>
          <p14:tracePt t="17537" x="4103688" y="5600700"/>
          <p14:tracePt t="17540" x="4121150" y="5600700"/>
          <p14:tracePt t="17548" x="4129088" y="5600700"/>
          <p14:tracePt t="17553" x="4137025" y="5600700"/>
          <p14:tracePt t="17560" x="4137025" y="5608638"/>
          <p14:tracePt t="17564" x="4146550" y="5608638"/>
          <p14:tracePt t="17570" x="4154488" y="5608638"/>
          <p14:tracePt t="17572" x="4162425" y="5608638"/>
          <p14:tracePt t="17576" x="4171950" y="5608638"/>
          <p14:tracePt t="17580" x="4179888" y="5608638"/>
          <p14:tracePt t="17588" x="4187825" y="5608638"/>
          <p14:tracePt t="17592" x="4197350" y="5608638"/>
          <p14:tracePt t="17597" x="4205288" y="5608638"/>
          <p14:tracePt t="17603" x="4214813" y="5608638"/>
          <p14:tracePt t="17604" x="4222750" y="5608638"/>
          <p14:tracePt t="17608" x="4230688" y="5608638"/>
          <p14:tracePt t="17613" x="4240213" y="5608638"/>
          <p14:tracePt t="17617" x="4248150" y="5608638"/>
          <p14:tracePt t="17621" x="4256088" y="5608638"/>
          <p14:tracePt t="17624" x="4265613" y="5608638"/>
          <p14:tracePt t="17629" x="4273550" y="5608638"/>
          <p14:tracePt t="17634" x="4291013" y="5608638"/>
          <p14:tracePt t="17636" x="4306888" y="5616575"/>
          <p14:tracePt t="17640" x="4316413" y="5616575"/>
          <p14:tracePt t="17645" x="4324350" y="5616575"/>
          <p14:tracePt t="17648" x="4341813" y="5626100"/>
          <p14:tracePt t="17653" x="4349750" y="5626100"/>
          <p14:tracePt t="17656" x="4359275" y="5626100"/>
          <p14:tracePt t="17660" x="4367213" y="5626100"/>
          <p14:tracePt t="17664" x="4384675" y="5626100"/>
          <p14:tracePt t="17670" x="4400550" y="5626100"/>
          <p14:tracePt t="17673" x="4410075" y="5626100"/>
          <p14:tracePt t="17677" x="4418013" y="5626100"/>
          <p14:tracePt t="17681" x="4435475" y="5626100"/>
          <p14:tracePt t="17689" x="4451350" y="5626100"/>
          <p14:tracePt t="17697" x="4468813" y="5626100"/>
          <p14:tracePt t="17703" x="4486275" y="5626100"/>
          <p14:tracePt t="17705" x="4494213" y="5626100"/>
          <p14:tracePt t="17708" x="4511675" y="5626100"/>
          <p14:tracePt t="17719" x="4529138" y="5626100"/>
          <p14:tracePt t="17720" x="4545013" y="5626100"/>
          <p14:tracePt t="17728" x="4562475" y="5626100"/>
          <p14:tracePt t="17734" x="4570413" y="5634038"/>
          <p14:tracePt t="17740" x="4587875" y="5634038"/>
          <p14:tracePt t="17745" x="4587875" y="5641975"/>
          <p14:tracePt t="17748" x="4595813" y="5641975"/>
          <p14:tracePt t="17754" x="4613275" y="5641975"/>
          <p14:tracePt t="17761" x="4621213" y="5641975"/>
          <p14:tracePt t="17764" x="4630738" y="5641975"/>
          <p14:tracePt t="17771" x="4638675" y="5641975"/>
          <p14:tracePt t="17772" x="4646613" y="5641975"/>
          <p14:tracePt t="17777" x="4656138" y="5641975"/>
          <p14:tracePt t="17787" x="4673600" y="5641975"/>
          <p14:tracePt t="17788" x="4681538" y="5641975"/>
          <p14:tracePt t="17797" x="4699000" y="5641975"/>
          <p14:tracePt t="17803" x="4706938" y="5641975"/>
          <p14:tracePt t="17804" x="4706938" y="5651500"/>
          <p14:tracePt t="17809" x="4714875" y="5651500"/>
          <p14:tracePt t="17813" x="4724400" y="5651500"/>
          <p14:tracePt t="17825" x="4732338" y="5651500"/>
          <p14:tracePt t="17829" x="4740275" y="5651500"/>
          <p14:tracePt t="17832" x="4749800" y="5651500"/>
          <p14:tracePt t="17844" x="4757738" y="5651500"/>
          <p14:tracePt t="17848" x="4765675" y="5651500"/>
          <p14:tracePt t="17856" x="4775200" y="5651500"/>
          <p14:tracePt t="17864" x="4783138" y="5651500"/>
          <p14:tracePt t="17870" x="4791075" y="5651500"/>
          <p14:tracePt t="17876" x="4800600" y="5651500"/>
          <p14:tracePt t="17880" x="4808538" y="5651500"/>
          <p14:tracePt t="17889" x="4818063" y="5651500"/>
          <p14:tracePt t="17892" x="4833938" y="5651500"/>
          <p14:tracePt t="17903" x="4843463" y="5651500"/>
          <p14:tracePt t="17905" x="4859338" y="5651500"/>
          <p14:tracePt t="17913" x="4868863" y="5651500"/>
          <p14:tracePt t="17918" x="4884738" y="5651500"/>
          <p14:tracePt t="17925" x="4902200" y="5651500"/>
          <p14:tracePt t="17929" x="4910138" y="5651500"/>
          <p14:tracePt t="17934" x="4935538" y="5651500"/>
          <p14:tracePt t="17936" x="4953000" y="5651500"/>
          <p14:tracePt t="17940" x="4962525" y="5651500"/>
          <p14:tracePt t="17944" x="4978400" y="5651500"/>
          <p14:tracePt t="17948" x="4987925" y="5651500"/>
          <p14:tracePt t="17953" x="5003800" y="5651500"/>
          <p14:tracePt t="17956" x="5021263" y="5651500"/>
          <p14:tracePt t="17960" x="5029200" y="5651500"/>
          <p14:tracePt t="17964" x="5046663" y="5651500"/>
          <p14:tracePt t="17970" x="5054600" y="5651500"/>
          <p14:tracePt t="17973" x="5072063" y="5651500"/>
          <p14:tracePt t="17977" x="5089525" y="5651500"/>
          <p14:tracePt t="17980" x="5097463" y="5651500"/>
          <p14:tracePt t="17986" x="5114925" y="5651500"/>
          <p14:tracePt t="17988" x="5122863" y="5651500"/>
          <p14:tracePt t="17992" x="5140325" y="5651500"/>
          <p14:tracePt t="17997" x="5157788" y="5651500"/>
          <p14:tracePt t="18014" x="5216525" y="5651500"/>
          <p14:tracePt t="18018" x="5241925" y="5651500"/>
          <p14:tracePt t="18020" x="5249863" y="5651500"/>
          <p14:tracePt t="18025" x="5267325" y="5651500"/>
          <p14:tracePt t="18029" x="5284788" y="5651500"/>
          <p14:tracePt t="18032" x="5302250" y="5651500"/>
          <p14:tracePt t="18038" x="5318125" y="5651500"/>
          <p14:tracePt t="18040" x="5335588" y="5651500"/>
          <p14:tracePt t="18045" x="5353050" y="5651500"/>
          <p14:tracePt t="18048" x="5360988" y="5651500"/>
          <p14:tracePt t="18054" x="5368925" y="5651500"/>
          <p14:tracePt t="18056" x="5378450" y="5651500"/>
          <p14:tracePt t="18060" x="5386388" y="5651500"/>
          <p14:tracePt t="18064" x="5394325" y="5651500"/>
          <p14:tracePt t="18071" x="5403850" y="5651500"/>
          <p14:tracePt t="18072" x="5411788" y="5651500"/>
          <p14:tracePt t="18080" x="5421313" y="5651500"/>
          <p14:tracePt t="18087" x="5437188" y="5651500"/>
          <p14:tracePt t="18093" x="5446713" y="5651500"/>
          <p14:tracePt t="18097" x="5454650" y="5651500"/>
          <p14:tracePt t="18104" x="5462588" y="5651500"/>
          <p14:tracePt t="18105" x="5472113" y="5651500"/>
          <p14:tracePt t="18108" x="5480050" y="5651500"/>
          <p14:tracePt t="18120" x="5487988" y="5651500"/>
          <p14:tracePt t="18129" x="5497513" y="5651500"/>
          <p14:tracePt t="18140" x="5505450" y="5651500"/>
          <p14:tracePt t="18180" x="5513388" y="5651500"/>
          <p14:tracePt t="18193" x="5522913" y="5651500"/>
          <p14:tracePt t="18974" x="5522913" y="5641975"/>
          <p14:tracePt t="18977" x="5513388" y="5641975"/>
          <p14:tracePt t="18981" x="5513388" y="5634038"/>
          <p14:tracePt t="18987" x="5497513" y="5634038"/>
          <p14:tracePt t="18989" x="5487988" y="5634038"/>
          <p14:tracePt t="18997" x="5480050" y="5634038"/>
          <p14:tracePt t="19003" x="5472113" y="5634038"/>
          <p14:tracePt t="19009" x="5462588" y="5634038"/>
          <p14:tracePt t="19019" x="5454650" y="5634038"/>
          <p14:tracePt t="19025" x="5446713" y="5634038"/>
          <p14:tracePt t="19036" x="5446713" y="5641975"/>
          <p14:tracePt t="19085" x="5437188" y="5641975"/>
          <p14:tracePt t="19093" x="5429250" y="5641975"/>
          <p14:tracePt t="19103" x="5421313" y="5641975"/>
          <p14:tracePt t="19105" x="5411788" y="5641975"/>
          <p14:tracePt t="19113" x="5403850" y="5641975"/>
          <p14:tracePt t="19120" x="5403850" y="5651500"/>
          <p14:tracePt t="19130" x="5394325" y="5651500"/>
          <p14:tracePt t="19137" x="5394325" y="5659438"/>
          <p14:tracePt t="19141" x="5386388" y="5659438"/>
          <p14:tracePt t="19168" x="5386388" y="5668963"/>
          <p14:tracePt t="19177" x="5378450" y="5668963"/>
          <p14:tracePt t="19190" x="5368925" y="5668963"/>
          <p14:tracePt t="19203" x="5360988" y="5668963"/>
          <p14:tracePt t="19213" x="5353050" y="5668963"/>
          <p14:tracePt t="19219" x="5343525" y="5668963"/>
          <p14:tracePt t="19230" x="5335588" y="5668963"/>
          <p14:tracePt t="19236" x="5327650" y="5668963"/>
          <p14:tracePt t="19237" x="5318125" y="5668963"/>
          <p14:tracePt t="19246" x="5310188" y="5668963"/>
          <p14:tracePt t="19252" x="5302250" y="5668963"/>
          <p14:tracePt t="19257" x="5284788" y="5668963"/>
          <p14:tracePt t="19262" x="5276850" y="5668963"/>
          <p14:tracePt t="19265" x="5267325" y="5668963"/>
          <p14:tracePt t="19270" x="5259388" y="5668963"/>
          <p14:tracePt t="19273" x="5249863" y="5668963"/>
          <p14:tracePt t="19278" x="5241925" y="5668963"/>
          <p14:tracePt t="19281" x="5233988" y="5668963"/>
          <p14:tracePt t="19286" x="5216525" y="5668963"/>
          <p14:tracePt t="19289" x="5199063" y="5659438"/>
          <p14:tracePt t="19294" x="5183188" y="5651500"/>
          <p14:tracePt t="19297" x="5165725" y="5641975"/>
          <p14:tracePt t="19303" x="5148263" y="5634038"/>
          <p14:tracePt t="19305" x="5122863" y="5626100"/>
          <p14:tracePt t="19309" x="5106988" y="5626100"/>
          <p14:tracePt t="19313" x="5080000" y="5626100"/>
          <p14:tracePt t="19319" x="5054600" y="5616575"/>
          <p14:tracePt t="19321" x="5021263" y="5608638"/>
          <p14:tracePt t="19325" x="4995863" y="5600700"/>
          <p14:tracePt t="19330" x="4978400" y="5591175"/>
          <p14:tracePt t="19337" x="4953000" y="5591175"/>
          <p14:tracePt t="19337" x="4919663" y="5591175"/>
          <p14:tracePt t="19341" x="4884738" y="5583238"/>
          <p14:tracePt t="19346" x="4859338" y="5575300"/>
          <p14:tracePt t="19351" x="4826000" y="5565775"/>
          <p14:tracePt t="19354" x="4775200" y="5557838"/>
          <p14:tracePt t="19358" x="4740275" y="5549900"/>
          <p14:tracePt t="19362" x="4699000" y="5540375"/>
          <p14:tracePt t="19366" x="4656138" y="5532438"/>
          <p14:tracePt t="19370" x="4595813" y="5524500"/>
          <p14:tracePt t="19374" x="4545013" y="5507038"/>
          <p14:tracePt t="19377" x="4486275" y="5497513"/>
          <p14:tracePt t="19381" x="4443413" y="5497513"/>
          <p14:tracePt t="19387" x="4400550" y="5497513"/>
          <p14:tracePt t="19389" x="4341813" y="5497513"/>
          <p14:tracePt t="19393" x="4298950" y="5497513"/>
          <p14:tracePt t="19397" x="4256088" y="5497513"/>
          <p14:tracePt t="19404" x="4214813" y="5497513"/>
          <p14:tracePt t="19405" x="4162425" y="5497513"/>
          <p14:tracePt t="19409" x="4121150" y="5497513"/>
          <p14:tracePt t="19413" x="4078288" y="5497513"/>
          <p14:tracePt t="19419" x="4035425" y="5497513"/>
          <p14:tracePt t="19422" x="3992563" y="5497513"/>
          <p14:tracePt t="19425" x="3951288" y="5497513"/>
          <p14:tracePt t="19430" x="3900488" y="5497513"/>
          <p14:tracePt t="19436" x="3873500" y="5497513"/>
          <p14:tracePt t="19437" x="3832225" y="5489575"/>
          <p14:tracePt t="19441" x="3797300" y="5489575"/>
          <p14:tracePt t="19445" x="3763963" y="5489575"/>
          <p14:tracePt t="19452" x="3729038" y="5489575"/>
          <p14:tracePt t="19453" x="3703638" y="5489575"/>
          <p14:tracePt t="19457" x="3678238" y="5489575"/>
          <p14:tracePt t="19461" x="3652838" y="5489575"/>
          <p14:tracePt t="19465" x="3627438" y="5497513"/>
          <p14:tracePt t="19470" x="3611563" y="5507038"/>
          <p14:tracePt t="19474" x="3576638" y="5514975"/>
          <p14:tracePt t="19477" x="3551238" y="5514975"/>
          <p14:tracePt t="19481" x="3543300" y="5524500"/>
          <p14:tracePt t="19487" x="3517900" y="5532438"/>
          <p14:tracePt t="19489" x="3492500" y="5532438"/>
          <p14:tracePt t="19494" x="3475038" y="5540375"/>
          <p14:tracePt t="19497" x="3457575" y="5540375"/>
          <p14:tracePt t="19503" x="3424238" y="5540375"/>
          <p14:tracePt t="19505" x="3398838" y="5549900"/>
          <p14:tracePt t="19510" x="3373438" y="5557838"/>
          <p14:tracePt t="19514" x="3373438" y="5565775"/>
          <p14:tracePt t="19520" x="3355975" y="5583238"/>
          <p14:tracePt t="19521" x="3338513" y="5591175"/>
          <p14:tracePt t="19525" x="3330575" y="5600700"/>
          <p14:tracePt t="19530" x="3305175" y="5616575"/>
          <p14:tracePt t="19536" x="3279775" y="5634038"/>
          <p14:tracePt t="19537" x="3254375" y="5651500"/>
          <p14:tracePt t="19542" x="3228975" y="5659438"/>
          <p14:tracePt t="19546" x="3219450" y="5676900"/>
          <p14:tracePt t="19549" x="3194050" y="5684838"/>
          <p14:tracePt t="19554" x="3178175" y="5694363"/>
          <p14:tracePt t="19557" x="3160713" y="5702300"/>
          <p14:tracePt t="19562" x="3152775" y="5719763"/>
          <p14:tracePt t="19566" x="3135313" y="5727700"/>
          <p14:tracePt t="19570" x="3127375" y="5735638"/>
          <p14:tracePt t="19573" x="3117850" y="5735638"/>
          <p14:tracePt t="19577" x="3109913" y="5745163"/>
          <p14:tracePt t="19581" x="3100388" y="5753100"/>
          <p14:tracePt t="19589" x="3092450" y="5753100"/>
          <p14:tracePt t="19593" x="3092450" y="5761038"/>
          <p14:tracePt t="19597" x="3084513" y="5761038"/>
          <p14:tracePt t="19603" x="3074988" y="5770563"/>
          <p14:tracePt t="19610" x="3074988" y="5778500"/>
          <p14:tracePt t="19613" x="3067050" y="5778500"/>
          <p14:tracePt t="20602" x="3067050" y="5788025"/>
          <p14:tracePt t="20606" x="3092450" y="5795963"/>
          <p14:tracePt t="20610" x="3127375" y="5813425"/>
          <p14:tracePt t="20614" x="3186113" y="5813425"/>
          <p14:tracePt t="20620" x="3219450" y="5821363"/>
          <p14:tracePt t="20622" x="3262313" y="5821363"/>
          <p14:tracePt t="20626" x="3297238" y="5821363"/>
          <p14:tracePt t="20630" x="3322638" y="5821363"/>
          <p14:tracePt t="20636" x="3363913" y="5821363"/>
          <p14:tracePt t="20638" x="3398838" y="5821363"/>
          <p14:tracePt t="20642" x="3432175" y="5821363"/>
          <p14:tracePt t="20646" x="3467100" y="5813425"/>
          <p14:tracePt t="20653" x="3500438" y="5813425"/>
          <p14:tracePt t="20655" x="3525838" y="5803900"/>
          <p14:tracePt t="20658" x="3576638" y="5803900"/>
          <p14:tracePt t="20663" x="3602038" y="5795963"/>
          <p14:tracePt t="20669" x="3636963" y="5788025"/>
          <p14:tracePt t="20671" x="3670300" y="5778500"/>
          <p14:tracePt t="20675" x="3703638" y="5778500"/>
          <p14:tracePt t="20679" x="3738563" y="5770563"/>
          <p14:tracePt t="20684" x="3771900" y="5770563"/>
          <p14:tracePt t="20687" x="3797300" y="5761038"/>
          <p14:tracePt t="20690" x="3832225" y="5753100"/>
          <p14:tracePt t="20695" x="3857625" y="5745163"/>
          <p14:tracePt t="20698" x="3890963" y="5735638"/>
          <p14:tracePt t="20704" x="3916363" y="5727700"/>
          <p14:tracePt t="20706" x="3933825" y="5719763"/>
          <p14:tracePt t="20710" x="3967163" y="5702300"/>
          <p14:tracePt t="20714" x="3992563" y="5694363"/>
          <p14:tracePt t="20720" x="4017963" y="5676900"/>
          <p14:tracePt t="20722" x="4052888" y="5659438"/>
          <p14:tracePt t="20726" x="4078288" y="5641975"/>
          <p14:tracePt t="20730" x="4111625" y="5626100"/>
          <p14:tracePt t="20737" x="4137025" y="5600700"/>
          <p14:tracePt t="20738" x="4154488" y="5575300"/>
          <p14:tracePt t="20742" x="4179888" y="5549900"/>
          <p14:tracePt t="20746" x="4205288" y="5524500"/>
          <p14:tracePt t="20752" x="4230688" y="5497513"/>
          <p14:tracePt t="20755" x="4248150" y="5464175"/>
          <p14:tracePt t="20758" x="4273550" y="5430838"/>
          <p14:tracePt t="20763" x="4298950" y="5395913"/>
          <p14:tracePt t="20769" x="4324350" y="5345113"/>
          <p14:tracePt t="20770" x="4349750" y="5311775"/>
          <p14:tracePt t="20775" x="4392613" y="5260975"/>
          <p14:tracePt t="20779" x="4425950" y="5208588"/>
          <p14:tracePt t="20785" x="4468813" y="5141913"/>
          <p14:tracePt t="20786" x="4511675" y="5081588"/>
          <p14:tracePt t="20791" x="4554538" y="5005388"/>
          <p14:tracePt t="20795" x="4605338" y="4929188"/>
          <p14:tracePt t="20801" x="4664075" y="4843463"/>
          <p14:tracePt t="20803" x="4706938" y="4741863"/>
          <p14:tracePt t="20806" x="4757738" y="4648200"/>
          <p14:tracePt t="20810" x="4808538" y="4564063"/>
          <p14:tracePt t="20814" x="4859338" y="4460875"/>
          <p14:tracePt t="20820" x="4894263" y="4368800"/>
          <p14:tracePt t="20822" x="4927600" y="4265613"/>
          <p14:tracePt t="20826" x="4945063" y="4164013"/>
          <p14:tracePt t="20830" x="4978400" y="4062413"/>
          <p14:tracePt t="20836" x="5003800" y="3943350"/>
          <p14:tracePt t="20838" x="5029200" y="3841750"/>
          <p14:tracePt t="20842" x="5064125" y="3738563"/>
          <p14:tracePt t="20846" x="5072063" y="3654425"/>
          <p14:tracePt t="20853" x="5097463" y="3568700"/>
          <p14:tracePt t="20854" x="5106988" y="3484563"/>
          <p14:tracePt t="20858" x="5106988" y="3398838"/>
          <p14:tracePt t="20863" x="5106988" y="3322638"/>
          <p14:tracePt t="20869" x="5089525" y="3246438"/>
          <p14:tracePt t="20870" x="5064125" y="3170238"/>
          <p14:tracePt t="20874" x="5029200" y="3094038"/>
          <p14:tracePt t="20879" x="4987925" y="3016250"/>
          <p14:tracePt t="20883" x="4927600" y="2940050"/>
          <p14:tracePt t="20887" x="4859338" y="2871788"/>
          <p14:tracePt t="20890" x="4783138" y="2795588"/>
          <p14:tracePt t="20895" x="4706938" y="2719388"/>
          <p14:tracePt t="20900" x="4621213" y="2651125"/>
          <p14:tracePt t="20914" x="4359275" y="2463800"/>
          <p14:tracePt t="20914" x="4298950" y="2422525"/>
          <p14:tracePt t="20921" x="4230688" y="2379663"/>
          <p14:tracePt t="20922" x="4187825" y="2354263"/>
          <p14:tracePt t="20926" x="4137025" y="2319338"/>
          <p14:tracePt t="20930" x="4111625" y="2303463"/>
          <p14:tracePt t="20938" x="4086225" y="2293938"/>
          <p14:tracePt t="20939" x="4060825" y="2286000"/>
          <p14:tracePt t="20943" x="4052888" y="2286000"/>
          <p14:tracePt t="20946" x="4035425" y="2286000"/>
          <p14:tracePt t="20953" x="4027488" y="2286000"/>
          <p14:tracePt t="20954" x="4010025" y="2286000"/>
          <p14:tracePt t="20959" x="4002088" y="2286000"/>
          <p14:tracePt t="20963" x="3992563" y="2286000"/>
          <p14:tracePt t="20969" x="3976688" y="2286000"/>
          <p14:tracePt t="20970" x="3951288" y="2286000"/>
          <p14:tracePt t="20975" x="3925888" y="2293938"/>
          <p14:tracePt t="20979" x="3900488" y="2311400"/>
          <p14:tracePt t="20984" x="3848100" y="2336800"/>
          <p14:tracePt t="20987" x="3814763" y="2371725"/>
          <p14:tracePt t="20990" x="3763963" y="2405063"/>
          <p14:tracePt t="20995" x="3721100" y="2455863"/>
          <p14:tracePt t="20999" x="3670300" y="2516188"/>
          <p14:tracePt t="21004" x="3627438" y="2574925"/>
          <p14:tracePt t="21006" x="3586163" y="2643188"/>
          <p14:tracePt t="21010" x="3543300" y="2719388"/>
          <p14:tracePt t="21014" x="3508375" y="2805113"/>
          <p14:tracePt t="21020" x="3475038" y="2897188"/>
          <p14:tracePt t="21023" x="3441700" y="2982913"/>
          <p14:tracePt t="21027" x="3424238" y="3059113"/>
          <p14:tracePt t="21030" x="3406775" y="3144838"/>
          <p14:tracePt t="21036" x="3398838" y="3221038"/>
          <p14:tracePt t="21039" x="3398838" y="3289300"/>
          <p14:tracePt t="21042" x="3398838" y="3348038"/>
          <p14:tracePt t="21046" x="3398838" y="3408363"/>
          <p14:tracePt t="21052" x="3424238" y="3484563"/>
          <p14:tracePt t="21054" x="3432175" y="3527425"/>
          <p14:tracePt t="21058" x="3449638" y="3578225"/>
          <p14:tracePt t="21063" x="3457575" y="3619500"/>
          <p14:tracePt t="21069" x="3475038" y="3654425"/>
          <p14:tracePt t="21070" x="3482975" y="3687763"/>
          <p14:tracePt t="21075" x="3492500" y="3705225"/>
          <p14:tracePt t="21079" x="3500438" y="3730625"/>
          <p14:tracePt t="21084" x="3508375" y="3738563"/>
          <p14:tracePt t="21086" x="3517900" y="3756025"/>
          <p14:tracePt t="21090" x="3517900" y="3773488"/>
          <p14:tracePt t="21095" x="3533775" y="3798888"/>
          <p14:tracePt t="21099" x="3559175" y="3806825"/>
          <p14:tracePt t="21104" x="3576638" y="3824288"/>
          <p14:tracePt t="21106" x="3602038" y="3841750"/>
          <p14:tracePt t="21110" x="3636963" y="3857625"/>
          <p14:tracePt t="21114" x="3662363" y="3875088"/>
          <p14:tracePt t="21120" x="3695700" y="3900488"/>
          <p14:tracePt t="21123" x="3738563" y="3917950"/>
          <p14:tracePt t="21126" x="3771900" y="3935413"/>
          <p14:tracePt t="21130" x="3822700" y="3960813"/>
          <p14:tracePt t="21136" x="3865563" y="3968750"/>
          <p14:tracePt t="21138" x="3900488" y="3976688"/>
          <p14:tracePt t="21142" x="3933825" y="3986213"/>
          <p14:tracePt t="21146" x="3967163" y="3994150"/>
          <p14:tracePt t="21154" x="3992563" y="4002088"/>
          <p14:tracePt t="21154" x="4010025" y="4002088"/>
          <p14:tracePt t="21158" x="4017963" y="4002088"/>
          <p14:tracePt t="21163" x="4027488" y="4011613"/>
          <p14:tracePt t="21169" x="4035425" y="4011613"/>
          <p14:tracePt t="21174" x="4035425" y="4019550"/>
          <p14:tracePt t="23763" x="4044950" y="4011613"/>
          <p14:tracePt t="23768" x="4060825" y="4002088"/>
          <p14:tracePt t="23771" x="4060825" y="3994150"/>
          <p14:tracePt t="23775" x="4078288" y="3986213"/>
          <p14:tracePt t="23779" x="4086225" y="3986213"/>
          <p14:tracePt t="23785" x="4086225" y="3968750"/>
          <p14:tracePt t="23787" x="4095750" y="3960813"/>
          <p14:tracePt t="23791" x="4103688" y="3960813"/>
          <p14:tracePt t="23796" x="4103688" y="3951288"/>
          <p14:tracePt t="23802" x="4111625" y="3935413"/>
          <p14:tracePt t="23804" x="4121150" y="3935413"/>
          <p14:tracePt t="23807" x="4129088" y="3917950"/>
          <p14:tracePt t="23812" x="4129088" y="3908425"/>
          <p14:tracePt t="23818" x="4146550" y="3900488"/>
          <p14:tracePt t="23819" x="4162425" y="3892550"/>
          <p14:tracePt t="23823" x="4171950" y="3892550"/>
          <p14:tracePt t="23827" x="4187825" y="3883025"/>
          <p14:tracePt t="23833" x="4205288" y="3875088"/>
          <p14:tracePt t="23835" x="4214813" y="3867150"/>
          <p14:tracePt t="23843" x="4230688" y="3857625"/>
          <p14:tracePt t="23848" x="4240213" y="3841750"/>
          <p14:tracePt t="23852" x="4248150" y="3832225"/>
          <p14:tracePt t="23855" x="4256088" y="3806825"/>
          <p14:tracePt t="23859" x="4265613" y="3790950"/>
          <p14:tracePt t="23863" x="4273550" y="3763963"/>
          <p14:tracePt t="23869" x="4291013" y="3748088"/>
          <p14:tracePt t="23871" x="4298950" y="3713163"/>
          <p14:tracePt t="23875" x="4316413" y="3679825"/>
          <p14:tracePt t="23879" x="4332288" y="3629025"/>
          <p14:tracePt t="23897" x="4425950" y="3365500"/>
          <p14:tracePt t="23904" x="4460875" y="3195638"/>
          <p14:tracePt t="23907" x="4460875" y="3109913"/>
          <p14:tracePt t="23913" x="4468813" y="3033713"/>
          <p14:tracePt t="23915" x="4468813" y="2974975"/>
          <p14:tracePt t="23921" x="4476750" y="2914650"/>
          <p14:tracePt t="23923" x="4476750" y="2863850"/>
          <p14:tracePt t="23928" x="4476750" y="2813050"/>
          <p14:tracePt t="23931" x="4494213" y="2770188"/>
          <p14:tracePt t="23936" x="4494213" y="2727325"/>
          <p14:tracePt t="23939" x="4494213" y="2693988"/>
          <p14:tracePt t="23944" x="4494213" y="2660650"/>
          <p14:tracePt t="23947" x="4494213" y="2643188"/>
          <p14:tracePt t="23953" x="4494213" y="2608263"/>
          <p14:tracePt t="23955" x="4494213" y="2582863"/>
          <p14:tracePt t="23959" x="4494213" y="2574925"/>
          <p14:tracePt t="23963" x="4494213" y="2549525"/>
          <p14:tracePt t="23969" x="4494213" y="2524125"/>
          <p14:tracePt t="23972" x="4494213" y="2498725"/>
          <p14:tracePt t="23975" x="4486275" y="2481263"/>
          <p14:tracePt t="23979" x="4476750" y="2463800"/>
          <p14:tracePt t="23985" x="4476750" y="2438400"/>
          <p14:tracePt t="23988" x="4460875" y="2413000"/>
          <p14:tracePt t="23992" x="4451350" y="2387600"/>
          <p14:tracePt t="23996" x="4435475" y="2362200"/>
          <p14:tracePt t="24002" x="4410075" y="2336800"/>
          <p14:tracePt t="24003" x="4392613" y="2311400"/>
          <p14:tracePt t="24008" x="4375150" y="2286000"/>
          <p14:tracePt t="24012" x="4349750" y="2260600"/>
          <p14:tracePt t="24018" x="4324350" y="2252663"/>
          <p14:tracePt t="24019" x="4291013" y="2217738"/>
          <p14:tracePt t="24023" x="4265613" y="2209800"/>
          <p14:tracePt t="24028" x="4230688" y="2192338"/>
          <p14:tracePt t="24035" x="4171950" y="2159000"/>
          <p14:tracePt t="24039" x="4137025" y="2141538"/>
          <p14:tracePt t="24044" x="4111625" y="2124075"/>
          <p14:tracePt t="24047" x="4086225" y="2108200"/>
          <p14:tracePt t="24052" x="4070350" y="2098675"/>
          <p14:tracePt t="24056" x="4044950" y="2090738"/>
          <p14:tracePt t="24060" x="4017963" y="2082800"/>
          <p14:tracePt t="24063" x="4010025" y="2073275"/>
          <p14:tracePt t="24069" x="3992563" y="2073275"/>
          <p14:tracePt t="24071" x="3967163" y="2065338"/>
          <p14:tracePt t="24075" x="3951288" y="2065338"/>
          <p14:tracePt t="24079" x="3933825" y="2065338"/>
          <p14:tracePt t="24085" x="3908425" y="2055813"/>
          <p14:tracePt t="24087" x="3883025" y="2055813"/>
          <p14:tracePt t="24091" x="3865563" y="2055813"/>
          <p14:tracePt t="24096" x="3840163" y="2055813"/>
          <p14:tracePt t="24103" x="3789363" y="2055813"/>
          <p14:tracePt t="24107" x="3756025" y="2055813"/>
          <p14:tracePt t="24112" x="3713163" y="2055813"/>
          <p14:tracePt t="24118" x="3670300" y="2055813"/>
          <p14:tracePt t="24119" x="3627438" y="2055813"/>
          <p14:tracePt t="24123" x="3576638" y="2055813"/>
          <p14:tracePt t="24128" x="3533775" y="2065338"/>
          <p14:tracePt t="24134" x="3500438" y="2073275"/>
          <p14:tracePt t="24135" x="3467100" y="2082800"/>
          <p14:tracePt t="24139" x="3432175" y="2082800"/>
          <p14:tracePt t="24143" x="3398838" y="2090738"/>
          <p14:tracePt t="24147" x="3381375" y="2098675"/>
          <p14:tracePt t="24152" x="3355975" y="2098675"/>
          <p14:tracePt t="24156" x="3330575" y="2108200"/>
          <p14:tracePt t="24159" x="3313113" y="2116138"/>
          <p14:tracePt t="24163" x="3297238" y="2124075"/>
          <p14:tracePt t="24169" x="3279775" y="2141538"/>
          <p14:tracePt t="24171" x="3262313" y="2149475"/>
          <p14:tracePt t="24175" x="3244850" y="2159000"/>
          <p14:tracePt t="24179" x="3228975" y="2174875"/>
          <p14:tracePt t="24185" x="3211513" y="2174875"/>
          <p14:tracePt t="24188" x="3186113" y="2192338"/>
          <p14:tracePt t="24191" x="3168650" y="2209800"/>
          <p14:tracePt t="24196" x="3152775" y="2227263"/>
          <p14:tracePt t="24201" x="3135313" y="2252663"/>
          <p14:tracePt t="24204" x="3109913" y="2278063"/>
          <p14:tracePt t="24207" x="3092450" y="2293938"/>
          <p14:tracePt t="24212" x="3074988" y="2319338"/>
          <p14:tracePt t="24218" x="3067050" y="2344738"/>
          <p14:tracePt t="24219" x="3049588" y="2371725"/>
          <p14:tracePt t="24223" x="3049588" y="2379663"/>
          <p14:tracePt t="24229" x="3041650" y="2405063"/>
          <p14:tracePt t="24234" x="3033713" y="2430463"/>
          <p14:tracePt t="24235" x="3024188" y="2455863"/>
          <p14:tracePt t="24240" x="3016250" y="2473325"/>
          <p14:tracePt t="24244" x="3008313" y="2506663"/>
          <p14:tracePt t="24249" x="2998788" y="2541588"/>
          <p14:tracePt t="24252" x="2990850" y="2574925"/>
          <p14:tracePt t="24255" x="2982913" y="2617788"/>
          <p14:tracePt t="24259" x="2973388" y="2651125"/>
          <p14:tracePt t="24263" x="2965450" y="2701925"/>
          <p14:tracePt t="24269" x="2955925" y="2744788"/>
          <p14:tracePt t="24272" x="2947988" y="2795588"/>
          <p14:tracePt t="24275" x="2947988" y="2838450"/>
          <p14:tracePt t="24279" x="2947988" y="2881313"/>
          <p14:tracePt t="24285" x="2947988" y="2922588"/>
          <p14:tracePt t="24287" x="2947988" y="2965450"/>
          <p14:tracePt t="24292" x="2947988" y="3008313"/>
          <p14:tracePt t="24296" x="2947988" y="3041650"/>
          <p14:tracePt t="24302" x="2947988" y="3084513"/>
          <p14:tracePt t="24303" x="2947988" y="3127375"/>
          <p14:tracePt t="24307" x="2947988" y="3186113"/>
          <p14:tracePt t="24312" x="2947988" y="3228975"/>
          <p14:tracePt t="24318" x="2955925" y="3263900"/>
          <p14:tracePt t="24319" x="2965450" y="3314700"/>
          <p14:tracePt t="24323" x="2973388" y="3348038"/>
          <p14:tracePt t="24328" x="2982913" y="3390900"/>
          <p14:tracePt t="24334" x="2998788" y="3441700"/>
          <p14:tracePt t="24335" x="3008313" y="3467100"/>
          <p14:tracePt t="24340" x="3016250" y="3517900"/>
          <p14:tracePt t="24343" x="3024188" y="3552825"/>
          <p14:tracePt t="24348" x="3041650" y="3586163"/>
          <p14:tracePt t="24353" x="3059113" y="3619500"/>
          <p14:tracePt t="24357" x="3074988" y="3654425"/>
          <p14:tracePt t="24360" x="3092450" y="3679825"/>
          <p14:tracePt t="24363" x="3109913" y="3705225"/>
          <p14:tracePt t="24369" x="3127375" y="3730625"/>
          <p14:tracePt t="24371" x="3143250" y="3738563"/>
          <p14:tracePt t="24375" x="3160713" y="3763963"/>
          <p14:tracePt t="24379" x="3168650" y="3790950"/>
          <p14:tracePt t="24385" x="3178175" y="3806825"/>
          <p14:tracePt t="24387" x="3186113" y="3824288"/>
          <p14:tracePt t="24391" x="3194050" y="3841750"/>
          <p14:tracePt t="24396" x="3211513" y="3857625"/>
          <p14:tracePt t="24402" x="3219450" y="3875088"/>
          <p14:tracePt t="24403" x="3236913" y="3883025"/>
          <p14:tracePt t="24407" x="3244850" y="3900488"/>
          <p14:tracePt t="24412" x="3254375" y="3917950"/>
          <p14:tracePt t="24417" x="3262313" y="3935413"/>
          <p14:tracePt t="24420" x="3270250" y="3943350"/>
          <p14:tracePt t="24423" x="3279775" y="3960813"/>
          <p14:tracePt t="24428" x="3279775" y="3968750"/>
          <p14:tracePt t="24431" x="3287713" y="3976688"/>
          <p14:tracePt t="24436" x="3297238" y="3994150"/>
          <p14:tracePt t="24439" x="3305175" y="4002088"/>
          <p14:tracePt t="24443" x="3313113" y="4011613"/>
          <p14:tracePt t="24449" x="3313113" y="4027488"/>
          <p14:tracePt t="24453" x="3322638" y="4037013"/>
          <p14:tracePt t="24456" x="3330575" y="4044950"/>
          <p14:tracePt t="24461" x="3348038" y="4062413"/>
          <p14:tracePt t="24466" x="3355975" y="4079875"/>
          <p14:tracePt t="24469" x="3355975" y="4087813"/>
          <p14:tracePt t="24472" x="3373438" y="4105275"/>
          <p14:tracePt t="24477" x="3381375" y="4121150"/>
          <p14:tracePt t="24480" x="3389313" y="4138613"/>
          <p14:tracePt t="24486" x="3406775" y="4146550"/>
          <p14:tracePt t="24488" x="3414713" y="4164013"/>
          <p14:tracePt t="24492" x="3424238" y="4181475"/>
          <p14:tracePt t="24496" x="3441700" y="4197350"/>
          <p14:tracePt t="24502" x="3467100" y="4214813"/>
          <p14:tracePt t="24505" x="3482975" y="4224338"/>
          <p14:tracePt t="24508" x="3492500" y="4240213"/>
          <p14:tracePt t="24512" x="3508375" y="4257675"/>
          <p14:tracePt t="24519" x="3525838" y="4275138"/>
          <p14:tracePt t="24520" x="3543300" y="4283075"/>
          <p14:tracePt t="24524" x="3551238" y="4291013"/>
          <p14:tracePt t="24529" x="3568700" y="4300538"/>
          <p14:tracePt t="24536" x="3586163" y="4308475"/>
          <p14:tracePt t="24536" x="3602038" y="4316413"/>
          <p14:tracePt t="24540" x="3611563" y="4325938"/>
          <p14:tracePt t="24546" x="3636963" y="4333875"/>
          <p14:tracePt t="24550" x="3652838" y="4341813"/>
          <p14:tracePt t="24553" x="3670300" y="4351338"/>
          <p14:tracePt t="24556" x="3678238" y="4359275"/>
          <p14:tracePt t="24561" x="3695700" y="4368800"/>
          <p14:tracePt t="24564" x="3713163" y="4376738"/>
          <p14:tracePt t="24569" x="3729038" y="4376738"/>
          <p14:tracePt t="24572" x="3746500" y="4384675"/>
          <p14:tracePt t="24576" x="3763963" y="4384675"/>
          <p14:tracePt t="24583" x="3771900" y="4394200"/>
          <p14:tracePt t="24585" x="3789363" y="4394200"/>
          <p14:tracePt t="24588" x="3806825" y="4394200"/>
          <p14:tracePt t="24592" x="3814763" y="4394200"/>
          <p14:tracePt t="24596" x="3822700" y="4402138"/>
          <p14:tracePt t="24602" x="3832225" y="4402138"/>
          <p14:tracePt t="24605" x="3840163" y="4402138"/>
          <p14:tracePt t="24609" x="3857625" y="4410075"/>
          <p14:tracePt t="24618" x="3865563" y="4410075"/>
          <p14:tracePt t="24620" x="3865563" y="4419600"/>
          <p14:tracePt t="24629" x="3873500" y="4419600"/>
          <p14:tracePt t="25752" x="3873500" y="4427538"/>
          <p14:tracePt t="25757" x="3873500" y="4435475"/>
          <p14:tracePt t="25761" x="3865563" y="4445000"/>
          <p14:tracePt t="25766" x="3848100" y="4452938"/>
          <p14:tracePt t="25769" x="3832225" y="4470400"/>
          <p14:tracePt t="25772" x="3806825" y="4486275"/>
          <p14:tracePt t="25777" x="3797300" y="4495800"/>
          <p14:tracePt t="25780" x="3771900" y="4513263"/>
          <p14:tracePt t="25786" x="3746500" y="4521200"/>
          <p14:tracePt t="25788" x="3721100" y="4538663"/>
          <p14:tracePt t="25793" x="3695700" y="4564063"/>
          <p14:tracePt t="25796" x="3678238" y="4579938"/>
          <p14:tracePt t="25802" x="3652838" y="4597400"/>
          <p14:tracePt t="25804" x="3627438" y="4614863"/>
          <p14:tracePt t="25808" x="3602038" y="4630738"/>
          <p14:tracePt t="25812" x="3576638" y="4640263"/>
          <p14:tracePt t="25818" x="3568700" y="4648200"/>
          <p14:tracePt t="25820" x="3543300" y="4665663"/>
          <p14:tracePt t="25825" x="3517900" y="4673600"/>
          <p14:tracePt t="25829" x="3492500" y="4683125"/>
          <p14:tracePt t="25835" x="3475038" y="4691063"/>
          <p14:tracePt t="25836" x="3449638" y="4691063"/>
          <p14:tracePt t="25841" x="3424238" y="4699000"/>
          <p14:tracePt t="25845" x="3398838" y="4708525"/>
          <p14:tracePt t="25852" x="3389313" y="4708525"/>
          <p14:tracePt t="25852" x="3363913" y="4716463"/>
          <p14:tracePt t="25856" x="3338513" y="4724400"/>
          <p14:tracePt t="25861" x="3330575" y="4724400"/>
          <p14:tracePt t="25867" x="3305175" y="4733925"/>
          <p14:tracePt t="25868" x="3287713" y="4733925"/>
          <p14:tracePt t="25872" x="3279775" y="4733925"/>
          <p14:tracePt t="25876" x="3262313" y="4733925"/>
          <p14:tracePt t="25882" x="3254375" y="4733925"/>
          <p14:tracePt t="25896" x="3228975" y="4741863"/>
          <p14:tracePt t="25902" x="3228975" y="4749800"/>
          <p14:tracePt t="25909" x="3219450" y="4749800"/>
          <p14:tracePt t="26012" x="3211513" y="4749800"/>
          <p14:tracePt t="26034" x="3203575" y="4741863"/>
          <p14:tracePt t="26036" x="3194050" y="4741863"/>
          <p14:tracePt t="26040" x="3186113" y="4733925"/>
          <p14:tracePt t="26045" x="3186113" y="4724400"/>
          <p14:tracePt t="26053" x="3178175" y="4708525"/>
          <p14:tracePt t="26056" x="3178175" y="4699000"/>
          <p14:tracePt t="26061" x="3168650" y="4699000"/>
          <p14:tracePt t="26065" x="3168650" y="4691063"/>
          <p14:tracePt t="26069" x="3168650" y="4683125"/>
          <p14:tracePt t="26073" x="3160713" y="4673600"/>
          <p14:tracePt t="26077" x="3160713" y="4665663"/>
          <p14:tracePt t="26081" x="3152775" y="4648200"/>
          <p14:tracePt t="26085" x="3152775" y="4640263"/>
          <p14:tracePt t="26088" x="3143250" y="4622800"/>
          <p14:tracePt t="26093" x="3143250" y="4597400"/>
          <p14:tracePt t="26096" x="3135313" y="4589463"/>
          <p14:tracePt t="26104" x="3127375" y="4546600"/>
          <p14:tracePt t="26108" x="3127375" y="4538663"/>
          <p14:tracePt t="26112" x="3127375" y="4521200"/>
          <p14:tracePt t="26118" x="3127375" y="4495800"/>
          <p14:tracePt t="26120" x="3127375" y="4478338"/>
          <p14:tracePt t="26124" x="3117850" y="4452938"/>
          <p14:tracePt t="26128" x="3109913" y="4427538"/>
          <p14:tracePt t="26134" x="3109913" y="4402138"/>
          <p14:tracePt t="26136" x="3100388" y="4384675"/>
          <p14:tracePt t="26140" x="3100388" y="4359275"/>
          <p14:tracePt t="26145" x="3100388" y="4333875"/>
          <p14:tracePt t="26151" x="3100388" y="4316413"/>
          <p14:tracePt t="26152" x="3100388" y="4283075"/>
          <p14:tracePt t="26156" x="3092450" y="4249738"/>
          <p14:tracePt t="26161" x="3092450" y="4214813"/>
          <p14:tracePt t="26166" x="3092450" y="4189413"/>
          <p14:tracePt t="26168" x="3092450" y="4164013"/>
          <p14:tracePt t="26172" x="3092450" y="4130675"/>
          <p14:tracePt t="26176" x="3092450" y="4095750"/>
          <p14:tracePt t="26182" x="3092450" y="4070350"/>
          <p14:tracePt t="26184" x="3092450" y="4037013"/>
          <p14:tracePt t="26189" x="3100388" y="4002088"/>
          <p14:tracePt t="26193" x="3100388" y="3968750"/>
          <p14:tracePt t="26196" x="3109913" y="3943350"/>
          <p14:tracePt t="26202" x="3117850" y="3917950"/>
          <p14:tracePt t="26204" x="3127375" y="3883025"/>
          <p14:tracePt t="26208" x="3135313" y="3849688"/>
          <p14:tracePt t="26213" x="3135313" y="3816350"/>
          <p14:tracePt t="26218" x="3135313" y="3781425"/>
          <p14:tracePt t="26220" x="3135313" y="3756025"/>
          <p14:tracePt t="26224" x="3135313" y="3722688"/>
          <p14:tracePt t="26228" x="3135313" y="3687763"/>
          <p14:tracePt t="26234" x="3135313" y="3654425"/>
          <p14:tracePt t="26236" x="3135313" y="3629025"/>
          <p14:tracePt t="26241" x="3127375" y="3594100"/>
          <p14:tracePt t="26245" x="3117850" y="3568700"/>
          <p14:tracePt t="26251" x="3117850" y="3543300"/>
          <p14:tracePt t="26252" x="3109913" y="3527425"/>
          <p14:tracePt t="26257" x="3100388" y="3502025"/>
          <p14:tracePt t="26261" x="3100388" y="3475038"/>
          <p14:tracePt t="26265" x="3092450" y="3459163"/>
          <p14:tracePt t="26269" x="3092450" y="3441700"/>
          <p14:tracePt t="26272" x="3084513" y="3416300"/>
          <p14:tracePt t="26278" x="3084513" y="3398838"/>
          <p14:tracePt t="26280" x="3074988" y="3390900"/>
          <p14:tracePt t="26285" x="3074988" y="3373438"/>
          <p14:tracePt t="26288" x="3074988" y="3355975"/>
          <p14:tracePt t="26292" x="3067050" y="3340100"/>
          <p14:tracePt t="26296" x="3059113" y="3322638"/>
          <p14:tracePt t="26301" x="3059113" y="3305175"/>
          <p14:tracePt t="26304" x="3059113" y="3289300"/>
          <p14:tracePt t="26308" x="3059113" y="3263900"/>
          <p14:tracePt t="26312" x="3059113" y="3246438"/>
          <p14:tracePt t="26318" x="3059113" y="3238500"/>
          <p14:tracePt t="26320" x="3049588" y="3221038"/>
          <p14:tracePt t="26325" x="3049588" y="3211513"/>
          <p14:tracePt t="26328" x="3041650" y="3203575"/>
          <p14:tracePt t="26334" x="3033713" y="3195638"/>
          <p14:tracePt t="26336" x="3024188" y="3186113"/>
          <p14:tracePt t="26341" x="3024188" y="3178175"/>
          <p14:tracePt t="26345" x="3024188" y="3152775"/>
          <p14:tracePt t="26351" x="3024188" y="3144838"/>
          <p14:tracePt t="26352" x="3016250" y="3135313"/>
          <p14:tracePt t="26356" x="3016250" y="3127375"/>
          <p14:tracePt t="26361" x="3016250" y="3119438"/>
          <p14:tracePt t="26365" x="3016250" y="3101975"/>
          <p14:tracePt t="26373" x="3016250" y="3094038"/>
          <p14:tracePt t="26377" x="3016250" y="3084513"/>
          <p14:tracePt t="26384" x="3016250" y="3076575"/>
          <p14:tracePt t="26385" x="3016250" y="3067050"/>
          <p14:tracePt t="26389" x="3016250" y="3059113"/>
          <p14:tracePt t="26394" x="3016250" y="3051175"/>
          <p14:tracePt t="26397" x="3016250" y="3025775"/>
          <p14:tracePt t="26402" x="3016250" y="3008313"/>
          <p14:tracePt t="26405" x="3016250" y="2990850"/>
          <p14:tracePt t="26409" x="3024188" y="2965450"/>
          <p14:tracePt t="26413" x="3033713" y="2949575"/>
          <p14:tracePt t="26419" x="3033713" y="2940050"/>
          <p14:tracePt t="26421" x="3033713" y="2922588"/>
          <p14:tracePt t="26425" x="3033713" y="2914650"/>
          <p14:tracePt t="26434" x="3041650" y="2906713"/>
          <p14:tracePt t="26437" x="3041650" y="2897188"/>
          <p14:tracePt t="26441" x="3049588" y="2889250"/>
          <p14:tracePt t="26452" x="3059113" y="2889250"/>
          <p14:tracePt t="26453" x="3059113" y="2881313"/>
          <p14:tracePt t="26457" x="3059113" y="2871788"/>
          <p14:tracePt t="26468" x="3067050" y="2871788"/>
          <p14:tracePt t="26478" x="3074988" y="2863850"/>
          <p14:tracePt t="26485" x="3074988" y="2855913"/>
          <p14:tracePt t="26501" x="3084513" y="2846388"/>
          <p14:tracePt t="26509" x="3092450" y="2846388"/>
          <p14:tracePt t="26521" x="3100388" y="2846388"/>
          <p14:tracePt t="26541" x="3109913" y="2846388"/>
          <p14:tracePt t="26553" x="3117850" y="2846388"/>
          <p14:tracePt t="26573" x="3127375" y="2846388"/>
          <p14:tracePt t="26584" x="3135313" y="2846388"/>
          <p14:tracePt t="26589" x="3143250" y="2846388"/>
          <p14:tracePt t="26601" x="3152775" y="2846388"/>
          <p14:tracePt t="26605" x="3160713" y="2846388"/>
          <p14:tracePt t="26609" x="3168650" y="2846388"/>
          <p14:tracePt t="26613" x="3178175" y="2846388"/>
          <p14:tracePt t="26618" x="3186113" y="2846388"/>
          <p14:tracePt t="26625" x="3194050" y="2846388"/>
          <p14:tracePt t="26629" x="3211513" y="2846388"/>
          <p14:tracePt t="26638" x="3228975" y="2846388"/>
          <p14:tracePt t="26645" x="3236913" y="2846388"/>
          <p14:tracePt t="26652" x="3244850" y="2846388"/>
          <p14:tracePt t="26653" x="3254375" y="2846388"/>
          <p14:tracePt t="26662" x="3262313" y="2846388"/>
          <p14:tracePt t="26668" x="3279775" y="2846388"/>
          <p14:tracePt t="26674" x="3297238" y="2846388"/>
          <p14:tracePt t="26684" x="3313113" y="2846388"/>
          <p14:tracePt t="26685" x="3330575" y="2846388"/>
          <p14:tracePt t="26689" x="3338513" y="2846388"/>
          <p14:tracePt t="26694" x="3355975" y="2846388"/>
          <p14:tracePt t="26698" x="3373438" y="2846388"/>
          <p14:tracePt t="26702" x="3389313" y="2846388"/>
          <p14:tracePt t="26705" x="3406775" y="2846388"/>
          <p14:tracePt t="26709" x="3424238" y="2846388"/>
          <p14:tracePt t="26713" x="3449638" y="2846388"/>
          <p14:tracePt t="26718" x="3475038" y="2855913"/>
          <p14:tracePt t="26721" x="3492500" y="2855913"/>
          <p14:tracePt t="26725" x="3500438" y="2855913"/>
          <p14:tracePt t="26729" x="3525838" y="2855913"/>
          <p14:tracePt t="26735" x="3533775" y="2855913"/>
          <p14:tracePt t="26737" x="3551238" y="2855913"/>
          <p14:tracePt t="26741" x="3568700" y="2855913"/>
          <p14:tracePt t="26745" x="3576638" y="2855913"/>
          <p14:tracePt t="26751" x="3602038" y="2855913"/>
          <p14:tracePt t="26753" x="3611563" y="2855913"/>
          <p14:tracePt t="26757" x="3619500" y="2855913"/>
          <p14:tracePt t="26762" x="3636963" y="2855913"/>
          <p14:tracePt t="26768" x="3644900" y="2855913"/>
          <p14:tracePt t="26769" x="3662363" y="2855913"/>
          <p14:tracePt t="26774" x="3687763" y="2846388"/>
          <p14:tracePt t="26778" x="3695700" y="2846388"/>
          <p14:tracePt t="26784" x="3713163" y="2838450"/>
          <p14:tracePt t="26785" x="3729038" y="2830513"/>
          <p14:tracePt t="26789" x="3738563" y="2830513"/>
          <p14:tracePt t="26794" x="3756025" y="2820988"/>
          <p14:tracePt t="26797" x="3771900" y="2813050"/>
          <p14:tracePt t="26802" x="3789363" y="2813050"/>
          <p14:tracePt t="26805" x="3814763" y="2813050"/>
          <p14:tracePt t="26810" x="3840163" y="2805113"/>
          <p14:tracePt t="26813" x="3865563" y="2795588"/>
          <p14:tracePt t="26819" x="3883025" y="2787650"/>
          <p14:tracePt t="26821" x="3900488" y="2770188"/>
          <p14:tracePt t="26825" x="3916363" y="2762250"/>
          <p14:tracePt t="26829" x="3933825" y="2752725"/>
          <p14:tracePt t="26838" x="3951288" y="2744788"/>
          <p14:tracePt t="26841" x="3967163" y="2736850"/>
          <p14:tracePt t="26845" x="3967163" y="2719388"/>
          <p14:tracePt t="26852" x="3984625" y="2711450"/>
          <p14:tracePt t="26853" x="3992563" y="2711450"/>
          <p14:tracePt t="26858" x="4002088" y="2711450"/>
          <p14:tracePt t="26867" x="4010025" y="2701925"/>
          <p14:tracePt t="26869" x="4017963" y="2701925"/>
          <p14:tracePt t="26873" x="4027488" y="2701925"/>
          <p14:tracePt t="26878" x="4035425" y="2701925"/>
          <p14:tracePt t="26884" x="4044950" y="2701925"/>
          <p14:tracePt t="26885" x="4060825" y="2701925"/>
          <p14:tracePt t="26889" x="4078288" y="2701925"/>
          <p14:tracePt t="26894" x="4086225" y="2701925"/>
          <p14:tracePt t="26900" x="4103688" y="2701925"/>
          <p14:tracePt t="26901" x="4111625" y="2701925"/>
          <p14:tracePt t="26905" x="4121150" y="2701925"/>
          <p14:tracePt t="26909" x="4137025" y="2701925"/>
          <p14:tracePt t="26928" x="4179888" y="2701925"/>
          <p14:tracePt t="26930" x="4187825" y="2701925"/>
          <p14:tracePt t="26935" x="4197350" y="2701925"/>
          <p14:tracePt t="26937" x="4214813" y="2701925"/>
          <p14:tracePt t="26941" x="4222750" y="2701925"/>
          <p14:tracePt t="26945" x="4230688" y="2701925"/>
          <p14:tracePt t="26953" x="4248150" y="2701925"/>
          <p14:tracePt t="26954" x="4256088" y="2701925"/>
          <p14:tracePt t="26957" x="4265613" y="2701925"/>
          <p14:tracePt t="26962" x="4273550" y="2701925"/>
          <p14:tracePt t="26968" x="4281488" y="2711450"/>
          <p14:tracePt t="26969" x="4298950" y="2719388"/>
          <p14:tracePt t="26974" x="4316413" y="2719388"/>
          <p14:tracePt t="26978" x="4324350" y="2719388"/>
          <p14:tracePt t="26985" x="4332288" y="2719388"/>
          <p14:tracePt t="26986" x="4349750" y="2719388"/>
          <p14:tracePt t="26990" x="4359275" y="2727325"/>
          <p14:tracePt t="26993" x="4367213" y="2727325"/>
          <p14:tracePt t="27000" x="4375150" y="2727325"/>
          <p14:tracePt t="27001" x="4384675" y="2736850"/>
          <p14:tracePt t="27005" x="4392613" y="2736850"/>
          <p14:tracePt t="27010" x="4400550" y="2736850"/>
          <p14:tracePt t="27014" x="4410075" y="2744788"/>
          <p14:tracePt t="27018" x="4418013" y="2744788"/>
          <p14:tracePt t="27021" x="4425950" y="2744788"/>
          <p14:tracePt t="27025" x="4435475" y="2744788"/>
          <p14:tracePt t="27029" x="4443413" y="2744788"/>
          <p14:tracePt t="27035" x="4451350" y="2744788"/>
          <p14:tracePt t="27037" x="4460875" y="2752725"/>
          <p14:tracePt t="27042" x="4476750" y="2752725"/>
          <p14:tracePt t="27051" x="4494213" y="2752725"/>
          <p14:tracePt t="27054" x="4503738" y="2762250"/>
          <p14:tracePt t="27061" x="4511675" y="2762250"/>
          <p14:tracePt t="27068" x="4519613" y="2770188"/>
          <p14:tracePt t="27074" x="4529138" y="2770188"/>
          <p14:tracePt t="27078" x="4537075" y="2770188"/>
          <p14:tracePt t="27084" x="4545013" y="2770188"/>
          <p14:tracePt t="27085" x="4554538" y="2778125"/>
          <p14:tracePt t="27090" x="4570413" y="2787650"/>
          <p14:tracePt t="27094" x="4579938" y="2787650"/>
          <p14:tracePt t="27098" x="4587875" y="2795588"/>
          <p14:tracePt t="27103" x="4595813" y="2795588"/>
          <p14:tracePt t="27105" x="4613275" y="2795588"/>
          <p14:tracePt t="27110" x="4621213" y="2795588"/>
          <p14:tracePt t="27113" x="4630738" y="2805113"/>
          <p14:tracePt t="27118" x="4646613" y="2805113"/>
          <p14:tracePt t="27122" x="4656138" y="2805113"/>
          <p14:tracePt t="27125" x="4664075" y="2813050"/>
          <p14:tracePt t="27129" x="4681538" y="2813050"/>
          <p14:tracePt t="27134" x="4689475" y="2820988"/>
          <p14:tracePt t="27138" x="4699000" y="2820988"/>
          <p14:tracePt t="27141" x="4714875" y="2830513"/>
          <p14:tracePt t="27145" x="4724400" y="2830513"/>
          <p14:tracePt t="27152" x="4740275" y="2830513"/>
          <p14:tracePt t="27153" x="4749800" y="2830513"/>
          <p14:tracePt t="27157" x="4757738" y="2830513"/>
          <p14:tracePt t="27162" x="4765675" y="2838450"/>
          <p14:tracePt t="27168" x="4783138" y="2838450"/>
          <p14:tracePt t="27173" x="4791075" y="2838450"/>
          <p14:tracePt t="27178" x="4800600" y="2838450"/>
          <p14:tracePt t="27184" x="4800600" y="2846388"/>
          <p14:tracePt t="27186" x="4808538" y="2846388"/>
          <p14:tracePt t="27189" x="4818063" y="2846388"/>
          <p14:tracePt t="27194" x="4826000" y="2846388"/>
          <p14:tracePt t="27197" x="4833938" y="2846388"/>
          <p14:tracePt t="27202" x="4843463" y="2846388"/>
          <p14:tracePt t="27209" x="4851400" y="2855913"/>
          <p14:tracePt t="27213" x="4859338" y="2855913"/>
          <p14:tracePt t="27218" x="4868863" y="2855913"/>
          <p14:tracePt t="27221" x="4876800" y="2855913"/>
          <p14:tracePt t="27225" x="4884738" y="2855913"/>
          <p14:tracePt t="27229" x="4894263" y="2855913"/>
          <p14:tracePt t="27237" x="4894263" y="2863850"/>
          <p14:tracePt t="27254" x="4902200" y="2863850"/>
          <p14:tracePt t="27267" x="4902200" y="2871788"/>
          <p14:tracePt t="27269" x="4910138" y="2871788"/>
          <p14:tracePt t="27893" x="4910138" y="2889250"/>
          <p14:tracePt t="27897" x="4902200" y="2906713"/>
          <p14:tracePt t="27901" x="4894263" y="2914650"/>
          <p14:tracePt t="27905" x="4868863" y="2940050"/>
          <p14:tracePt t="27912" x="4859338" y="2957513"/>
          <p14:tracePt t="27913" x="4843463" y="2982913"/>
          <p14:tracePt t="27918" x="4826000" y="3000375"/>
          <p14:tracePt t="27921" x="4808538" y="3016250"/>
          <p14:tracePt t="27925" x="4791075" y="3041650"/>
          <p14:tracePt t="27929" x="4765675" y="3067050"/>
          <p14:tracePt t="27936" x="4757738" y="3084513"/>
          <p14:tracePt t="27937" x="4732338" y="3109913"/>
          <p14:tracePt t="27941" x="4714875" y="3135313"/>
          <p14:tracePt t="27945" x="4699000" y="3152775"/>
          <p14:tracePt t="27952" x="4673600" y="3186113"/>
          <p14:tracePt t="27953" x="4656138" y="3211513"/>
          <p14:tracePt t="27957" x="4638675" y="3238500"/>
          <p14:tracePt t="27961" x="4613275" y="3263900"/>
          <p14:tracePt t="27968" x="4587875" y="3289300"/>
          <p14:tracePt t="27969" x="4562475" y="3314700"/>
          <p14:tracePt t="27974" x="4545013" y="3330575"/>
          <p14:tracePt t="27978" x="4511675" y="3348038"/>
          <p14:tracePt t="27984" x="4468813" y="3373438"/>
          <p14:tracePt t="27985" x="4443413" y="3390900"/>
          <p14:tracePt t="27989" x="4410075" y="3416300"/>
          <p14:tracePt t="27993" x="4375150" y="3441700"/>
          <p14:tracePt t="28001" x="4341813" y="3459163"/>
          <p14:tracePt t="28002" x="4316413" y="3475038"/>
          <p14:tracePt t="28005" x="4291013" y="3502025"/>
          <p14:tracePt t="28009" x="4265613" y="3509963"/>
          <p14:tracePt t="28013" x="4256088" y="3527425"/>
          <p14:tracePt t="28018" x="4230688" y="3535363"/>
          <p14:tracePt t="28021" x="4205288" y="3552825"/>
          <p14:tracePt t="28025" x="4187825" y="3560763"/>
          <p14:tracePt t="28029" x="4179888" y="3578225"/>
          <p14:tracePt t="28034" x="4154488" y="3586163"/>
          <p14:tracePt t="28037" x="4137025" y="3603625"/>
          <p14:tracePt t="28042" x="4121150" y="3603625"/>
          <p14:tracePt t="28045" x="4111625" y="3619500"/>
          <p14:tracePt t="28051" x="4095750" y="3629025"/>
          <p14:tracePt t="28053" x="4078288" y="3646488"/>
          <p14:tracePt t="28057" x="4060825" y="3654425"/>
          <p14:tracePt t="28061" x="4052888" y="3662363"/>
          <p14:tracePt t="28067" x="4035425" y="3662363"/>
          <p14:tracePt t="28070" x="4017963" y="3662363"/>
          <p14:tracePt t="28073" x="4017963" y="3671888"/>
          <p14:tracePt t="28078" x="4010025" y="3679825"/>
          <p14:tracePt t="28083" x="3992563" y="3687763"/>
          <p14:tracePt t="28089" x="3976688" y="3687763"/>
          <p14:tracePt t="28094" x="3967163" y="3697288"/>
          <p14:tracePt t="28097" x="3959225" y="3705225"/>
          <p14:tracePt t="28104" x="3951288" y="3705225"/>
          <p14:tracePt t="28105" x="3941763" y="3713163"/>
          <p14:tracePt t="28109" x="3933825" y="3713163"/>
          <p14:tracePt t="28113" x="3925888" y="3722688"/>
          <p14:tracePt t="28118" x="3916363" y="3722688"/>
          <p14:tracePt t="28121" x="3908425" y="3730625"/>
          <p14:tracePt t="28125" x="3900488" y="3738563"/>
          <p14:tracePt t="28129" x="3890963" y="3738563"/>
          <p14:tracePt t="28135" x="3883025" y="3738563"/>
          <p14:tracePt t="28137" x="3873500" y="3748088"/>
          <p14:tracePt t="28141" x="3865563" y="3756025"/>
          <p14:tracePt t="28145" x="3865563" y="3763963"/>
          <p14:tracePt t="28151" x="3848100" y="3763963"/>
          <p14:tracePt t="28153" x="3840163" y="3773488"/>
          <p14:tracePt t="28157" x="3832225" y="3781425"/>
          <p14:tracePt t="28161" x="3822700" y="3790950"/>
          <p14:tracePt t="28167" x="3814763" y="3790950"/>
          <p14:tracePt t="28169" x="3814763" y="3798888"/>
          <p14:tracePt t="28173" x="3806825" y="3806825"/>
          <p14:tracePt t="28178" x="3789363" y="3806825"/>
          <p14:tracePt t="28183" x="3789363" y="3816350"/>
          <p14:tracePt t="28185" x="3781425" y="3832225"/>
          <p14:tracePt t="28189" x="3771900" y="3832225"/>
          <p14:tracePt t="28195" x="3763963" y="3849688"/>
          <p14:tracePt t="28201" x="3756025" y="3875088"/>
          <p14:tracePt t="28205" x="3746500" y="3892550"/>
          <p14:tracePt t="28210" x="3738563" y="3908425"/>
          <p14:tracePt t="28215" x="3729038" y="3925888"/>
          <p14:tracePt t="28218" x="3729038" y="3935413"/>
          <p14:tracePt t="28221" x="3729038" y="3943350"/>
          <p14:tracePt t="28225" x="3729038" y="3951288"/>
          <p14:tracePt t="28229" x="3721100" y="3968750"/>
          <p14:tracePt t="28234" x="3721100" y="3986213"/>
          <p14:tracePt t="28237" x="3721100" y="3994150"/>
          <p14:tracePt t="28241" x="3721100" y="4002088"/>
          <p14:tracePt t="28245" x="3721100" y="4011613"/>
          <p14:tracePt t="28251" x="3721100" y="4019550"/>
          <p14:tracePt t="28253" x="3721100" y="4037013"/>
          <p14:tracePt t="28257" x="3721100" y="4044950"/>
          <p14:tracePt t="28262" x="3721100" y="4062413"/>
          <p14:tracePt t="28267" x="3721100" y="4070350"/>
          <p14:tracePt t="28269" x="3729038" y="4079875"/>
          <p14:tracePt t="28274" x="3738563" y="4095750"/>
          <p14:tracePt t="28278" x="3746500" y="4113213"/>
          <p14:tracePt t="28284" x="3756025" y="4130675"/>
          <p14:tracePt t="28289" x="3763963" y="4146550"/>
          <p14:tracePt t="28294" x="3781425" y="4164013"/>
          <p14:tracePt t="28301" x="3789363" y="4171950"/>
          <p14:tracePt t="28302" x="3806825" y="4189413"/>
          <p14:tracePt t="28305" x="3806825" y="4206875"/>
          <p14:tracePt t="28311" x="3822700" y="4224338"/>
          <p14:tracePt t="28317" x="3832225" y="4224338"/>
          <p14:tracePt t="28318" x="3848100" y="4232275"/>
          <p14:tracePt t="28323" x="3848100" y="4240213"/>
          <p14:tracePt t="28326" x="3865563" y="4249738"/>
          <p14:tracePt t="28333" x="3883025" y="4249738"/>
          <p14:tracePt t="28335" x="3883025" y="4257675"/>
          <p14:tracePt t="28339" x="3900488" y="4265613"/>
          <p14:tracePt t="28343" x="3908425" y="4265613"/>
          <p14:tracePt t="28347" x="3925888" y="4275138"/>
          <p14:tracePt t="28351" x="3941763" y="4275138"/>
          <p14:tracePt t="28354" x="3951288" y="4283075"/>
          <p14:tracePt t="28358" x="3959225" y="4283075"/>
          <p14:tracePt t="28362" x="3976688" y="4283075"/>
          <p14:tracePt t="28370" x="3984625" y="4283075"/>
          <p14:tracePt t="28375" x="4002088" y="4291013"/>
          <p14:tracePt t="28384" x="4010025" y="4291013"/>
          <p14:tracePt t="28386" x="4017963" y="4300538"/>
          <p14:tracePt t="28390" x="4027488" y="4300538"/>
          <p14:tracePt t="28400" x="4035425" y="4300538"/>
          <p14:tracePt t="28403" x="4044950" y="4300538"/>
          <p14:tracePt t="28406" x="4044950" y="4308475"/>
          <p14:tracePt t="28418" x="4052888" y="4308475"/>
          <p14:tracePt t="28422" x="4060825" y="4308475"/>
          <p14:tracePt t="28449" x="4070350" y="4308475"/>
          <p14:tracePt t="28462" x="4078288" y="4308475"/>
          <p14:tracePt t="29150" x="4086225" y="4308475"/>
          <p14:tracePt t="29154" x="4086225" y="4316413"/>
          <p14:tracePt t="29158" x="4086225" y="4333875"/>
          <p14:tracePt t="29162" x="4095750" y="4368800"/>
          <p14:tracePt t="29168" x="4103688" y="4384675"/>
          <p14:tracePt t="29170" x="4111625" y="4419600"/>
          <p14:tracePt t="29174" x="4111625" y="4445000"/>
          <p14:tracePt t="29178" x="4121150" y="4478338"/>
          <p14:tracePt t="29184" x="4129088" y="4495800"/>
          <p14:tracePt t="29186" x="4137025" y="4521200"/>
          <p14:tracePt t="29190" x="4146550" y="4546600"/>
          <p14:tracePt t="29194" x="4154488" y="4572000"/>
          <p14:tracePt t="29201" x="4154488" y="4589463"/>
          <p14:tracePt t="29202" x="4162425" y="4605338"/>
          <p14:tracePt t="29206" x="4171950" y="4630738"/>
          <p14:tracePt t="29211" x="4171950" y="4640263"/>
          <p14:tracePt t="29218" x="4179888" y="4657725"/>
          <p14:tracePt t="29218" x="4179888" y="4673600"/>
          <p14:tracePt t="29223" x="4179888" y="4683125"/>
          <p14:tracePt t="29226" x="4179888" y="4699000"/>
          <p14:tracePt t="29234" x="4179888" y="4716463"/>
          <p14:tracePt t="29234" x="4187825" y="4724400"/>
          <p14:tracePt t="29238" x="4187825" y="4741863"/>
          <p14:tracePt t="29242" x="4187825" y="4759325"/>
          <p14:tracePt t="29246" x="4187825" y="4767263"/>
          <p14:tracePt t="29251" x="4197350" y="4784725"/>
          <p14:tracePt t="29254" x="4197350" y="4792663"/>
          <p14:tracePt t="29258" x="4197350" y="4802188"/>
          <p14:tracePt t="29262" x="4197350" y="4827588"/>
          <p14:tracePt t="29268" x="4187825" y="4843463"/>
          <p14:tracePt t="29271" x="4187825" y="4860925"/>
          <p14:tracePt t="29274" x="4187825" y="4878388"/>
          <p14:tracePt t="29278" x="4179888" y="4903788"/>
          <p14:tracePt t="29284" x="4171950" y="4929188"/>
          <p14:tracePt t="29286" x="4171950" y="4954588"/>
          <p14:tracePt t="29290" x="4162425" y="4979988"/>
          <p14:tracePt t="29294" x="4162425" y="5005388"/>
          <p14:tracePt t="29301" x="4162425" y="5022850"/>
          <p14:tracePt t="29302" x="4162425" y="5038725"/>
          <p14:tracePt t="29306" x="4162425" y="5048250"/>
          <p14:tracePt t="29311" x="4154488" y="5056188"/>
          <p14:tracePt t="29318" x="4154488" y="5073650"/>
          <p14:tracePt t="29318" x="4154488" y="5081588"/>
          <p14:tracePt t="29322" x="4146550" y="5099050"/>
          <p14:tracePt t="29327" x="4137025" y="5124450"/>
          <p14:tracePt t="29333" x="4137025" y="5141913"/>
          <p14:tracePt t="29334" x="4129088" y="5157788"/>
          <p14:tracePt t="29339" x="4121150" y="5175250"/>
          <p14:tracePt t="29343" x="4121150" y="5183188"/>
          <p14:tracePt t="29347" x="4111625" y="5192713"/>
          <p14:tracePt t="29351" x="4103688" y="5208588"/>
          <p14:tracePt t="29358" x="4095750" y="5226050"/>
          <p14:tracePt t="29362" x="4095750" y="5235575"/>
          <p14:tracePt t="29367" x="4086225" y="5235575"/>
          <p14:tracePt t="29370" x="4086225" y="5243513"/>
          <p14:tracePt t="29374" x="4078288" y="5251450"/>
          <p14:tracePt t="29378" x="4070350" y="5260975"/>
          <p14:tracePt t="29386" x="4070350" y="5268913"/>
          <p14:tracePt t="29390" x="4070350" y="5276850"/>
          <p14:tracePt t="29394" x="4060825" y="5276850"/>
          <p14:tracePt t="29400" x="4060825" y="5286375"/>
          <p14:tracePt t="29402" x="4060825" y="5294313"/>
          <p14:tracePt t="29407" x="4052888" y="5294313"/>
          <p14:tracePt t="29411" x="4052888" y="5302250"/>
          <p14:tracePt t="29419" x="4052888" y="5311775"/>
          <p14:tracePt t="29422" x="4052888" y="5319713"/>
          <p14:tracePt t="29427" x="4044950" y="5319713"/>
          <p14:tracePt t="29432" x="4044950" y="5327650"/>
          <p14:tracePt t="29435" x="4044950" y="5337175"/>
          <p14:tracePt t="29438" x="4035425" y="5345113"/>
          <p14:tracePt t="29448" x="4035425" y="5353050"/>
          <p14:tracePt t="29451" x="4035425" y="5362575"/>
          <p14:tracePt t="29454" x="4027488" y="5362575"/>
          <p14:tracePt t="29458" x="4027488" y="5370513"/>
          <p14:tracePt t="29462" x="4027488" y="5380038"/>
          <p14:tracePt t="29471" x="4027488" y="5387975"/>
          <p14:tracePt t="29474" x="4027488" y="5395913"/>
          <p14:tracePt t="29478" x="4027488" y="5405438"/>
          <p14:tracePt t="29484" x="4027488" y="5421313"/>
          <p14:tracePt t="29486" x="4027488" y="5438775"/>
          <p14:tracePt t="29494" x="4027488" y="5456238"/>
          <p14:tracePt t="29500" x="4027488" y="5464175"/>
          <p14:tracePt t="29502" x="4027488" y="5481638"/>
          <p14:tracePt t="29506" x="4027488" y="5497513"/>
          <p14:tracePt t="29516" x="4027488" y="5514975"/>
          <p14:tracePt t="29518" x="4027488" y="5524500"/>
          <p14:tracePt t="29522" x="4027488" y="5532438"/>
          <p14:tracePt t="29526" x="4027488" y="5540375"/>
          <p14:tracePt t="29533" x="4027488" y="5549900"/>
          <p14:tracePt t="29534" x="4027488" y="5557838"/>
          <p14:tracePt t="29538" x="4027488" y="5565775"/>
          <p14:tracePt t="29543" x="4027488" y="5575300"/>
          <p14:tracePt t="29546" x="4035425" y="5583238"/>
          <p14:tracePt t="29551" x="4035425" y="5591175"/>
          <p14:tracePt t="29554" x="4035425" y="5600700"/>
          <p14:tracePt t="29558" x="4044950" y="5600700"/>
          <p14:tracePt t="29570" x="4044950" y="5608638"/>
          <p14:tracePt t="29575" x="4044950" y="5616575"/>
          <p14:tracePt t="29578" x="4052888" y="5616575"/>
          <p14:tracePt t="29590" x="4052888" y="5626100"/>
          <p14:tracePt t="29594" x="4060825" y="5634038"/>
          <p14:tracePt t="29600" x="4070350" y="5634038"/>
          <p14:tracePt t="29603" x="4070350" y="5641975"/>
          <p14:tracePt t="29606" x="4078288" y="5641975"/>
          <p14:tracePt t="29611" x="4086225" y="5651500"/>
          <p14:tracePt t="29618" x="4095750" y="5659438"/>
          <p14:tracePt t="29631" x="4095750" y="5668963"/>
          <p14:tracePt t="29639" x="4103688" y="5676900"/>
          <p14:tracePt t="29655" x="4103688" y="5684838"/>
          <p14:tracePt t="30383" x="4111625" y="5684838"/>
          <p14:tracePt t="30839" x="4103688" y="5684838"/>
          <p14:tracePt t="30844" x="4078288" y="5684838"/>
          <p14:tracePt t="30850" x="4035425" y="5659438"/>
          <p14:tracePt t="30852" x="3959225" y="5634038"/>
          <p14:tracePt t="30855" x="3873500" y="5583238"/>
          <p14:tracePt t="30860" x="3806825" y="5557838"/>
          <p14:tracePt t="30866" x="3771900" y="5524500"/>
          <p14:tracePt t="30867" x="3746500" y="5514975"/>
          <p14:tracePt t="33496" x="3746500" y="5507038"/>
          <p14:tracePt t="33500" x="3746500" y="5497513"/>
          <p14:tracePt t="33509" x="3756025" y="5497513"/>
          <p14:tracePt t="33516" x="3763963" y="5497513"/>
          <p14:tracePt t="33520" x="3771900" y="5489575"/>
          <p14:tracePt t="33534" x="3781425" y="5489575"/>
          <p14:tracePt t="33536" x="3789363" y="5489575"/>
          <p14:tracePt t="33549" x="3797300" y="5489575"/>
          <p14:tracePt t="47697" x="3797300" y="5481638"/>
          <p14:tracePt t="53242" x="3797300" y="5472113"/>
          <p14:tracePt t="53246" x="3814763" y="5456238"/>
          <p14:tracePt t="53250" x="3832225" y="5430838"/>
          <p14:tracePt t="53255" x="3848100" y="5413375"/>
          <p14:tracePt t="53261" x="3857625" y="5395913"/>
          <p14:tracePt t="53262" x="3873500" y="5380038"/>
          <p14:tracePt t="53266" x="3883025" y="5362575"/>
          <p14:tracePt t="53270" x="3890963" y="5362575"/>
          <p14:tracePt t="53278" x="3890963" y="5345113"/>
          <p14:tracePt t="53279" x="3900488" y="5327650"/>
          <p14:tracePt t="53282" x="3908425" y="5311775"/>
          <p14:tracePt t="53286" x="3916363" y="5294313"/>
          <p14:tracePt t="53290" x="3925888" y="5276850"/>
          <p14:tracePt t="53295" x="3933825" y="5251450"/>
          <p14:tracePt t="53299" x="3951288" y="5243513"/>
          <p14:tracePt t="53302" x="3959225" y="5218113"/>
          <p14:tracePt t="53306" x="3967163" y="5183188"/>
          <p14:tracePt t="53312" x="3967163" y="5167313"/>
          <p14:tracePt t="53314" x="3967163" y="5149850"/>
          <p14:tracePt t="53318" x="3976688" y="5124450"/>
          <p14:tracePt t="53322" x="3992563" y="5106988"/>
          <p14:tracePt t="53328" x="4002088" y="5091113"/>
          <p14:tracePt t="53330" x="4010025" y="5091113"/>
          <p14:tracePt t="53334" x="4010025" y="5073650"/>
          <p14:tracePt t="53338" x="4017963" y="5056188"/>
          <p14:tracePt t="53344" x="4027488" y="5048250"/>
          <p14:tracePt t="53346" x="4035425" y="5030788"/>
          <p14:tracePt t="53350" x="4044950" y="5005388"/>
          <p14:tracePt t="53355" x="4044950" y="4987925"/>
          <p14:tracePt t="53361" x="4052888" y="4962525"/>
          <p14:tracePt t="53363" x="4060825" y="4937125"/>
          <p14:tracePt t="53366" x="4070350" y="4911725"/>
          <p14:tracePt t="53370" x="4070350" y="4886325"/>
          <p14:tracePt t="53377" x="4078288" y="4852988"/>
          <p14:tracePt t="53378" x="4078288" y="4827588"/>
          <p14:tracePt t="53382" x="4086225" y="4802188"/>
          <p14:tracePt t="53386" x="4086225" y="4784725"/>
          <p14:tracePt t="53391" x="4086225" y="4759325"/>
          <p14:tracePt t="53395" x="4095750" y="4724400"/>
          <p14:tracePt t="53398" x="4095750" y="4708525"/>
          <p14:tracePt t="53404" x="4095750" y="4673600"/>
          <p14:tracePt t="53408" x="4095750" y="4648200"/>
          <p14:tracePt t="53412" x="4095750" y="4622800"/>
          <p14:tracePt t="53415" x="4095750" y="4597400"/>
          <p14:tracePt t="53419" x="4095750" y="4572000"/>
          <p14:tracePt t="53423" x="4086225" y="4538663"/>
          <p14:tracePt t="53428" x="4086225" y="4503738"/>
          <p14:tracePt t="53431" x="4086225" y="4486275"/>
          <p14:tracePt t="53435" x="4078288" y="4452938"/>
          <p14:tracePt t="53439" x="4078288" y="4419600"/>
          <p14:tracePt t="53445" x="4078288" y="4384675"/>
          <p14:tracePt t="53447" x="4078288" y="4359275"/>
          <p14:tracePt t="53451" x="4078288" y="4325938"/>
          <p14:tracePt t="53455" x="4078288" y="4291013"/>
          <p14:tracePt t="53461" x="4086225" y="4257675"/>
          <p14:tracePt t="53463" x="4095750" y="4224338"/>
          <p14:tracePt t="53467" x="4103688" y="4181475"/>
          <p14:tracePt t="53472" x="4103688" y="4121150"/>
          <p14:tracePt t="53478" x="4111625" y="4062413"/>
          <p14:tracePt t="53479" x="4111625" y="4002088"/>
          <p14:tracePt t="53484" x="4121150" y="3935413"/>
          <p14:tracePt t="53488" x="4121150" y="3875088"/>
          <p14:tracePt t="53494" x="4121150" y="3806825"/>
          <p14:tracePt t="53495" x="4129088" y="3730625"/>
          <p14:tracePt t="53499" x="4129088" y="3646488"/>
          <p14:tracePt t="53504" x="4129088" y="3578225"/>
          <p14:tracePt t="53507" x="4129088" y="3492500"/>
          <p14:tracePt t="53512" x="4129088" y="3416300"/>
          <p14:tracePt t="53515" x="4129088" y="3348038"/>
          <p14:tracePt t="53519" x="4129088" y="3271838"/>
          <p14:tracePt t="53523" x="4129088" y="3203575"/>
          <p14:tracePt t="53528" x="4129088" y="3135313"/>
          <p14:tracePt t="53531" x="4129088" y="3041650"/>
          <p14:tracePt t="53535" x="4129088" y="2974975"/>
          <p14:tracePt t="53539" x="4129088" y="2889250"/>
          <p14:tracePt t="53545" x="4129088" y="2830513"/>
          <p14:tracePt t="53547" x="4129088" y="2762250"/>
          <p14:tracePt t="53551" x="4121150" y="2701925"/>
          <p14:tracePt t="53555" x="4111625" y="2643188"/>
          <p14:tracePt t="53562" x="4103688" y="2582863"/>
          <p14:tracePt t="53563" x="4078288" y="2506663"/>
          <p14:tracePt t="53567" x="4060825" y="2430463"/>
          <p14:tracePt t="53572" x="4027488" y="2354263"/>
          <p14:tracePt t="53579" x="3992563" y="2278063"/>
          <p14:tracePt t="53579" x="3951288" y="2200275"/>
          <p14:tracePt t="53583" x="3916363" y="2141538"/>
          <p14:tracePt t="53588" x="3883025" y="2073275"/>
          <p14:tracePt t="53594" x="3840163" y="2014538"/>
          <p14:tracePt t="53595" x="3814763" y="1954213"/>
          <p14:tracePt t="53599" x="3771900" y="1885950"/>
          <p14:tracePt t="53603" x="3738563" y="1827213"/>
          <p14:tracePt t="53607" x="3695700" y="1758950"/>
          <p14:tracePt t="53612" x="3652838" y="1708150"/>
          <p14:tracePt t="53615" x="3611563" y="1657350"/>
          <p14:tracePt t="53619" x="3568700" y="1606550"/>
          <p14:tracePt t="53623" x="3543300" y="1571625"/>
          <p14:tracePt t="53628" x="3492500" y="1520825"/>
          <p14:tracePt t="53631" x="3449638" y="1470025"/>
          <p14:tracePt t="53635" x="3398838" y="1427163"/>
          <p14:tracePt t="53639" x="3348038" y="1376363"/>
          <p14:tracePt t="53645" x="3297238" y="1333500"/>
          <p14:tracePt t="53647" x="3244850" y="1292225"/>
          <p14:tracePt t="53651" x="3186113" y="1249363"/>
          <p14:tracePt t="53656" x="3135313" y="1223963"/>
          <p14:tracePt t="53661" x="3067050" y="1181100"/>
          <p14:tracePt t="53663" x="3008313" y="1147763"/>
          <p14:tracePt t="53667" x="2955925" y="1130300"/>
          <p14:tracePt t="53672" x="2897188" y="1104900"/>
          <p14:tracePt t="53678" x="2838450" y="1096963"/>
          <p14:tracePt t="53679" x="2795588" y="1087438"/>
          <p14:tracePt t="53683" x="2735263" y="1079500"/>
          <p14:tracePt t="53689" x="2684463" y="1079500"/>
          <p14:tracePt t="53693" x="2633663" y="1079500"/>
          <p14:tracePt t="53695" x="2574925" y="1079500"/>
          <p14:tracePt t="53699" x="2532063" y="1079500"/>
          <p14:tracePt t="53704" x="2481263" y="1079500"/>
          <p14:tracePt t="53708" x="2438400" y="1087438"/>
          <p14:tracePt t="53712" x="2387600" y="1104900"/>
          <p14:tracePt t="53715" x="2327275" y="1130300"/>
          <p14:tracePt t="53719" x="2268538" y="1155700"/>
          <p14:tracePt t="53723" x="2217738" y="1189038"/>
          <p14:tracePt t="53728" x="2174875" y="1216025"/>
          <p14:tracePt t="53731" x="2124075" y="1257300"/>
          <p14:tracePt t="53735" x="2090738" y="1292225"/>
          <p14:tracePt t="53739" x="2038350" y="1350963"/>
          <p14:tracePt t="53746" x="1997075" y="1401763"/>
          <p14:tracePt t="53748" x="1979613" y="1444625"/>
          <p14:tracePt t="53751" x="1946275" y="1495425"/>
          <p14:tracePt t="53755" x="1928813" y="1546225"/>
          <p14:tracePt t="53762" x="1911350" y="1589088"/>
          <p14:tracePt t="53763" x="1878013" y="1665288"/>
          <p14:tracePt t="53768" x="1843088" y="1741488"/>
          <p14:tracePt t="53772" x="1817688" y="1835150"/>
          <p14:tracePt t="53778" x="1801813" y="1920875"/>
          <p14:tracePt t="53779" x="1776413" y="2022475"/>
          <p14:tracePt t="53783" x="1741488" y="2108200"/>
          <p14:tracePt t="53788" x="1724025" y="2200275"/>
          <p14:tracePt t="53795" x="1698625" y="2303463"/>
          <p14:tracePt t="53795" x="1690688" y="2387600"/>
          <p14:tracePt t="53799" x="1673225" y="2489200"/>
          <p14:tracePt t="53804" x="1665288" y="2574925"/>
          <p14:tracePt t="53807" x="1657350" y="2660650"/>
          <p14:tracePt t="53813" x="1657350" y="2744788"/>
          <p14:tracePt t="53815" x="1657350" y="2820988"/>
          <p14:tracePt t="53819" x="1657350" y="2906713"/>
          <p14:tracePt t="53823" x="1657350" y="2990850"/>
          <p14:tracePt t="53829" x="1665288" y="3076575"/>
          <p14:tracePt t="53831" x="1690688" y="3160713"/>
          <p14:tracePt t="53835" x="1716088" y="3254375"/>
          <p14:tracePt t="53839" x="1733550" y="3322638"/>
          <p14:tracePt t="53845" x="1766888" y="3416300"/>
          <p14:tracePt t="53847" x="1801813" y="3492500"/>
          <p14:tracePt t="53851" x="1835150" y="3578225"/>
          <p14:tracePt t="53855" x="1868488" y="3671888"/>
          <p14:tracePt t="53862" x="1920875" y="3763963"/>
          <p14:tracePt t="53863" x="1979613" y="3849688"/>
          <p14:tracePt t="53867" x="2038350" y="3935413"/>
          <p14:tracePt t="53872" x="2090738" y="4011613"/>
          <p14:tracePt t="53878" x="2157413" y="4087813"/>
          <p14:tracePt t="53879" x="2225675" y="4164013"/>
          <p14:tracePt t="53883" x="2293938" y="4249738"/>
          <p14:tracePt t="53888" x="2370138" y="4316413"/>
          <p14:tracePt t="53892" x="2438400" y="4368800"/>
          <p14:tracePt t="53896" x="2506663" y="4410075"/>
          <p14:tracePt t="53899" x="2565400" y="4460875"/>
          <p14:tracePt t="53904" x="2633663" y="4503738"/>
          <p14:tracePt t="53907" x="2693988" y="4546600"/>
          <p14:tracePt t="53912" x="2744788" y="4589463"/>
          <p14:tracePt t="53915" x="2795588" y="4622800"/>
          <p14:tracePt t="53919" x="2838450" y="4648200"/>
          <p14:tracePt t="53923" x="2879725" y="4665663"/>
          <p14:tracePt t="53929" x="2914650" y="4683125"/>
          <p14:tracePt t="53931" x="2940050" y="4699000"/>
          <p14:tracePt t="53935" x="2973388" y="4708525"/>
          <p14:tracePt t="53939" x="3008313" y="4708525"/>
          <p14:tracePt t="53946" x="3024188" y="4716463"/>
          <p14:tracePt t="53947" x="3049588" y="4724400"/>
          <p14:tracePt t="53951" x="3067050" y="4733925"/>
          <p14:tracePt t="53955" x="3074988" y="4733925"/>
          <p14:tracePt t="53962" x="3092450" y="4733925"/>
          <p14:tracePt t="53963" x="3109913" y="4741863"/>
          <p14:tracePt t="53972" x="3117850" y="4741863"/>
          <p14:tracePt t="53978" x="3127375" y="4741863"/>
          <p14:tracePt t="53979" x="3135313" y="4741863"/>
          <p14:tracePt t="54003" x="3143250" y="4741863"/>
          <p14:tracePt t="54015" x="3152775" y="4741863"/>
          <p14:tracePt t="54028" x="3160713" y="4741863"/>
          <p14:tracePt t="54035" x="3168650" y="4741863"/>
          <p14:tracePt t="54039" x="3178175" y="4741863"/>
          <p14:tracePt t="54047" x="3186113" y="4741863"/>
          <p14:tracePt t="54051" x="3194050" y="4741863"/>
          <p14:tracePt t="54063" x="3203575" y="4741863"/>
          <p14:tracePt t="54067" x="3211513" y="4741863"/>
          <p14:tracePt t="54072" x="3219450" y="4741863"/>
          <p14:tracePt t="54079" x="3219450" y="4733925"/>
          <p14:tracePt t="54094" x="3228975" y="4733925"/>
          <p14:tracePt t="54100" x="3236913" y="4733925"/>
          <p14:tracePt t="56256" x="3236913" y="4724400"/>
          <p14:tracePt t="56260" x="3236913" y="4708525"/>
          <p14:tracePt t="56264" x="3236913" y="4699000"/>
          <p14:tracePt t="56268" x="3236913" y="4683125"/>
          <p14:tracePt t="56272" x="3236913" y="4657725"/>
          <p14:tracePt t="56278" x="3236913" y="4648200"/>
          <p14:tracePt t="56280" x="3236913" y="4630738"/>
          <p14:tracePt t="56284" x="3228975" y="4605338"/>
          <p14:tracePt t="56288" x="3219450" y="4597400"/>
          <p14:tracePt t="56294" x="3219450" y="4579938"/>
          <p14:tracePt t="56296" x="3211513" y="4564063"/>
          <p14:tracePt t="56300" x="3211513" y="4554538"/>
          <p14:tracePt t="56305" x="3203575" y="4538663"/>
          <p14:tracePt t="56311" x="3203575" y="4521200"/>
          <p14:tracePt t="56312" x="3194050" y="4503738"/>
          <p14:tracePt t="56316" x="3194050" y="4486275"/>
          <p14:tracePt t="56321" x="3186113" y="4470400"/>
          <p14:tracePt t="56327" x="3186113" y="4460875"/>
          <p14:tracePt t="56328" x="3186113" y="4445000"/>
          <p14:tracePt t="56332" x="3178175" y="4435475"/>
          <p14:tracePt t="56336" x="3168650" y="4435475"/>
          <p14:tracePt t="56341" x="3168650" y="4419600"/>
          <p14:tracePt t="56345" x="3160713" y="4410075"/>
          <p14:tracePt t="56352" x="3160713" y="4402138"/>
          <p14:tracePt t="56356" x="3160713" y="4394200"/>
          <p14:tracePt t="56364" x="3152775" y="4394200"/>
          <p14:tracePt t="56368" x="3152775" y="4384675"/>
          <p14:tracePt t="56372" x="3143250" y="4376738"/>
          <p14:tracePt t="56377" x="3143250" y="4368800"/>
          <p14:tracePt t="56384" x="3143250" y="4359275"/>
          <p14:tracePt t="56388" x="3135313" y="4351338"/>
          <p14:tracePt t="56396" x="3127375" y="4341813"/>
          <p14:tracePt t="56400" x="3127375" y="4333875"/>
          <p14:tracePt t="56405" x="3117850" y="4325938"/>
          <p14:tracePt t="56427" x="3109913" y="4316413"/>
          <p14:tracePt t="56432" x="3100388" y="4308475"/>
          <p14:tracePt t="56444" x="3100388" y="4300538"/>
          <p14:tracePt t="56448" x="3092450" y="4291013"/>
          <p14:tracePt t="56456" x="3084513" y="4283075"/>
          <p14:tracePt t="56468" x="3084513" y="4275138"/>
          <p14:tracePt t="56477" x="3074988" y="4265613"/>
          <p14:tracePt t="56484" x="3067050" y="4265613"/>
          <p14:tracePt t="56494" x="3067050" y="4257675"/>
          <p14:tracePt t="56500" x="3067050" y="4249738"/>
          <p14:tracePt t="56504" x="3059113" y="4249738"/>
          <p14:tracePt t="56511" x="3059113" y="4240213"/>
          <p14:tracePt t="56521" x="3049588" y="4232275"/>
          <p14:tracePt t="56527" x="3049588" y="4224338"/>
          <p14:tracePt t="56532" x="3041650" y="4214813"/>
          <p14:tracePt t="56536" x="3041650" y="4206875"/>
          <p14:tracePt t="56543" x="3033713" y="4197350"/>
          <p14:tracePt t="56544" x="3024188" y="4197350"/>
          <p14:tracePt t="56549" x="3016250" y="4189413"/>
          <p14:tracePt t="56553" x="3016250" y="4171950"/>
          <p14:tracePt t="56556" x="3008313" y="4171950"/>
          <p14:tracePt t="56561" x="2998788" y="4164013"/>
          <p14:tracePt t="56564" x="2990850" y="4156075"/>
          <p14:tracePt t="56568" x="2990850" y="4146550"/>
          <p14:tracePt t="56572" x="2982913" y="4138613"/>
          <p14:tracePt t="56577" x="2973388" y="4130675"/>
          <p14:tracePt t="56584" x="2973388" y="4121150"/>
          <p14:tracePt t="56588" x="2965450" y="4113213"/>
          <p14:tracePt t="56594" x="2955925" y="4113213"/>
          <p14:tracePt t="56596" x="2955925" y="4105275"/>
          <p14:tracePt t="56600" x="2947988" y="4087813"/>
          <p14:tracePt t="56610" x="2940050" y="4079875"/>
          <p14:tracePt t="56612" x="2940050" y="4070350"/>
          <p14:tracePt t="56616" x="2930525" y="4062413"/>
          <p14:tracePt t="56627" x="2922588" y="4044950"/>
          <p14:tracePt t="56628" x="2914650" y="4037013"/>
          <p14:tracePt t="56632" x="2914650" y="4027488"/>
          <p14:tracePt t="56636" x="2905125" y="4011613"/>
          <p14:tracePt t="56643" x="2897188" y="3994150"/>
          <p14:tracePt t="56644" x="2879725" y="3976688"/>
          <p14:tracePt t="56648" x="2871788" y="3951288"/>
          <p14:tracePt t="56653" x="2854325" y="3925888"/>
          <p14:tracePt t="56659" x="2838450" y="3900488"/>
          <p14:tracePt t="56661" x="2820988" y="3875088"/>
          <p14:tracePt t="56664" x="2803525" y="3841750"/>
          <p14:tracePt t="56668" x="2778125" y="3824288"/>
          <p14:tracePt t="56672" x="2760663" y="3798888"/>
          <p14:tracePt t="56678" x="2744788" y="3763963"/>
          <p14:tracePt t="56680" x="2727325" y="3738563"/>
          <p14:tracePt t="56684" x="2719388" y="3713163"/>
          <p14:tracePt t="56688" x="2719388" y="3705225"/>
          <p14:tracePt t="56694" x="2709863" y="3679825"/>
          <p14:tracePt t="56696" x="2701925" y="3662363"/>
          <p14:tracePt t="56700" x="2684463" y="3646488"/>
          <p14:tracePt t="56704" x="2676525" y="3636963"/>
          <p14:tracePt t="56711" x="2668588" y="3619500"/>
          <p14:tracePt t="56712" x="2659063" y="3603625"/>
          <p14:tracePt t="56716" x="2651125" y="3586163"/>
          <p14:tracePt t="56721" x="2641600" y="3578225"/>
          <p14:tracePt t="56727" x="2625725" y="3560763"/>
          <p14:tracePt t="56728" x="2616200" y="3543300"/>
          <p14:tracePt t="56732" x="2608263" y="3535363"/>
          <p14:tracePt t="56737" x="2608263" y="3527425"/>
          <p14:tracePt t="56743" x="2590800" y="3509963"/>
          <p14:tracePt t="56745" x="2582863" y="3502025"/>
          <p14:tracePt t="56748" x="2574925" y="3492500"/>
          <p14:tracePt t="56752" x="2574925" y="3484563"/>
          <p14:tracePt t="56756" x="2574925" y="3475038"/>
          <p14:tracePt t="56761" x="2565400" y="3467100"/>
          <p14:tracePt t="56765" x="2557463" y="3459163"/>
          <p14:tracePt t="56768" x="2557463" y="3449638"/>
          <p14:tracePt t="56772" x="2557463" y="3441700"/>
          <p14:tracePt t="56778" x="2540000" y="3424238"/>
          <p14:tracePt t="56780" x="2532063" y="3424238"/>
          <p14:tracePt t="56784" x="2532063" y="3408363"/>
          <p14:tracePt t="56788" x="2524125" y="3398838"/>
          <p14:tracePt t="56794" x="2514600" y="3398838"/>
          <p14:tracePt t="56797" x="2514600" y="3390900"/>
          <p14:tracePt t="56800" x="2506663" y="3373438"/>
          <p14:tracePt t="56810" x="2489200" y="3355975"/>
          <p14:tracePt t="56812" x="2481263" y="3348038"/>
          <p14:tracePt t="56816" x="2471738" y="3340100"/>
          <p14:tracePt t="56821" x="2471738" y="3330575"/>
          <p14:tracePt t="56827" x="2463800" y="3322638"/>
          <p14:tracePt t="56828" x="2455863" y="3322638"/>
          <p14:tracePt t="56832" x="2446338" y="3314700"/>
          <p14:tracePt t="56836" x="2438400" y="3297238"/>
          <p14:tracePt t="56843" x="2430463" y="3289300"/>
          <p14:tracePt t="56844" x="2413000" y="3271838"/>
          <p14:tracePt t="56848" x="2405063" y="3254375"/>
          <p14:tracePt t="56852" x="2387600" y="3228975"/>
          <p14:tracePt t="56856" x="2370138" y="3203575"/>
          <p14:tracePt t="56861" x="2352675" y="3186113"/>
          <p14:tracePt t="56864" x="2336800" y="3152775"/>
          <p14:tracePt t="56868" x="2311400" y="3109913"/>
          <p14:tracePt t="56872" x="2293938" y="3076575"/>
          <p14:tracePt t="56877" x="2260600" y="3041650"/>
          <p14:tracePt t="56881" x="2235200" y="2990850"/>
          <p14:tracePt t="56885" x="2208213" y="2957513"/>
          <p14:tracePt t="56888" x="2174875" y="2914650"/>
          <p14:tracePt t="56894" x="2166938" y="2897188"/>
          <p14:tracePt t="56896" x="2149475" y="2881313"/>
          <p14:tracePt t="56900" x="2132013" y="2855913"/>
          <p14:tracePt t="56904" x="2116138" y="2838450"/>
          <p14:tracePt t="56911" x="2106613" y="2820988"/>
          <p14:tracePt t="56912" x="2098675" y="2813050"/>
          <p14:tracePt t="56916" x="2090738" y="2805113"/>
          <p14:tracePt t="56921" x="2081213" y="2787650"/>
          <p14:tracePt t="56926" x="2073275" y="2778125"/>
          <p14:tracePt t="56929" x="2055813" y="2770188"/>
          <p14:tracePt t="56932" x="2047875" y="2752725"/>
          <p14:tracePt t="56936" x="2047875" y="2744788"/>
          <p14:tracePt t="56943" x="2038350" y="2744788"/>
          <p14:tracePt t="56945" x="2030413" y="2736850"/>
          <p14:tracePt t="56949" x="2030413" y="2727325"/>
          <p14:tracePt t="56952" x="2030413" y="2719388"/>
          <p14:tracePt t="56956" x="2022475" y="2719388"/>
          <p14:tracePt t="56962" x="2022475" y="2711450"/>
          <p14:tracePt t="56964" x="2012950" y="2701925"/>
          <p14:tracePt t="56972" x="2005013" y="2693988"/>
          <p14:tracePt t="56978" x="2005013" y="2686050"/>
          <p14:tracePt t="56980" x="2005013" y="2676525"/>
          <p14:tracePt t="56988" x="2005013" y="2668588"/>
          <p14:tracePt t="56996" x="2005013" y="2660650"/>
          <p14:tracePt t="57000" x="1997075" y="2660650"/>
          <p14:tracePt t="57004" x="1997075" y="2643188"/>
          <p14:tracePt t="57011" x="1997075" y="2633663"/>
          <p14:tracePt t="57013" x="1987550" y="2633663"/>
          <p14:tracePt t="57017" x="1987550" y="2625725"/>
          <p14:tracePt t="57021" x="1987550" y="2617788"/>
          <p14:tracePt t="57028" x="1987550" y="2608263"/>
          <p14:tracePt t="57032" x="1987550" y="2600325"/>
          <p14:tracePt t="57037" x="1979613" y="2592388"/>
          <p14:tracePt t="57041" x="1979613" y="2582863"/>
          <p14:tracePt t="57045" x="1979613" y="2566988"/>
          <p14:tracePt t="57048" x="1971675" y="2557463"/>
          <p14:tracePt t="57053" x="1971675" y="2549525"/>
          <p14:tracePt t="57056" x="1962150" y="2524125"/>
          <p14:tracePt t="57061" x="1946275" y="2516188"/>
          <p14:tracePt t="57064" x="1946275" y="2498725"/>
          <p14:tracePt t="57068" x="1928813" y="2473325"/>
          <p14:tracePt t="57072" x="1920875" y="2447925"/>
          <p14:tracePt t="57077" x="1903413" y="2438400"/>
          <p14:tracePt t="57080" x="1885950" y="2413000"/>
          <p14:tracePt t="57085" x="1868488" y="2397125"/>
          <p14:tracePt t="57088" x="1860550" y="2371725"/>
          <p14:tracePt t="57095" x="1852613" y="2362200"/>
          <p14:tracePt t="57096" x="1843088" y="2336800"/>
          <p14:tracePt t="57101" x="1835150" y="2311400"/>
          <p14:tracePt t="57104" x="1827213" y="2286000"/>
          <p14:tracePt t="57111" x="1817688" y="2268538"/>
          <p14:tracePt t="57112" x="1809750" y="2243138"/>
          <p14:tracePt t="57116" x="1809750" y="2227263"/>
          <p14:tracePt t="57121" x="1801813" y="2200275"/>
          <p14:tracePt t="57126" x="1792288" y="2184400"/>
          <p14:tracePt t="57138" x="1758950" y="2098675"/>
          <p14:tracePt t="57145" x="1741488" y="2065338"/>
          <p14:tracePt t="57148" x="1733550" y="2039938"/>
          <p14:tracePt t="57153" x="1724025" y="2022475"/>
          <p14:tracePt t="57156" x="1708150" y="1997075"/>
          <p14:tracePt t="57163" x="1698625" y="1979613"/>
          <p14:tracePt t="57164" x="1690688" y="1954213"/>
          <p14:tracePt t="57168" x="1673225" y="1928813"/>
          <p14:tracePt t="57172" x="1665288" y="1903413"/>
          <p14:tracePt t="57179" x="1665288" y="1895475"/>
          <p14:tracePt t="57180" x="1657350" y="1860550"/>
          <p14:tracePt t="57185" x="1639888" y="1835150"/>
          <p14:tracePt t="57188" x="1631950" y="1801813"/>
          <p14:tracePt t="57195" x="1614488" y="1766888"/>
          <p14:tracePt t="57196" x="1606550" y="1725613"/>
          <p14:tracePt t="57200" x="1597025" y="1690688"/>
          <p14:tracePt t="57205" x="1589088" y="1657350"/>
          <p14:tracePt t="57211" x="1563688" y="1606550"/>
          <p14:tracePt t="57212" x="1554163" y="1571625"/>
          <p14:tracePt t="57216" x="1538288" y="1530350"/>
          <p14:tracePt t="57221" x="1528763" y="1495425"/>
          <p14:tracePt t="57227" x="1512888" y="1462088"/>
          <p14:tracePt t="57229" x="1503363" y="1427163"/>
          <p14:tracePt t="57232" x="1495425" y="1393825"/>
          <p14:tracePt t="57237" x="1487488" y="1360488"/>
          <p14:tracePt t="57243" x="1477963" y="1333500"/>
          <p14:tracePt t="57244" x="1470025" y="1317625"/>
          <p14:tracePt t="57248" x="1462088" y="1292225"/>
          <p14:tracePt t="57253" x="1444625" y="1266825"/>
          <p14:tracePt t="57256" x="1427163" y="1249363"/>
          <p14:tracePt t="57262" x="1419225" y="1241425"/>
          <p14:tracePt t="57265" x="1409700" y="1223963"/>
          <p14:tracePt t="57270" x="1401763" y="1206500"/>
          <p14:tracePt t="57274" x="1393825" y="1189038"/>
          <p14:tracePt t="57278" x="1384300" y="1181100"/>
          <p14:tracePt t="57281" x="1376363" y="1163638"/>
          <p14:tracePt t="57285" x="1368425" y="1147763"/>
          <p14:tracePt t="57290" x="1358900" y="1147763"/>
          <p14:tracePt t="57294" x="1358900" y="1130300"/>
          <p14:tracePt t="57297" x="1350963" y="1112838"/>
          <p14:tracePt t="57301" x="1343025" y="1112838"/>
          <p14:tracePt t="57305" x="1333500" y="1087438"/>
          <p14:tracePt t="57311" x="1325563" y="1069975"/>
          <p14:tracePt t="57313" x="1317625" y="1062038"/>
          <p14:tracePt t="57317" x="1308100" y="1036638"/>
          <p14:tracePt t="57321" x="1290638" y="1019175"/>
          <p14:tracePt t="57328" x="1274763" y="993775"/>
          <p14:tracePt t="57329" x="1257300" y="977900"/>
          <p14:tracePt t="57333" x="1239838" y="960438"/>
          <p14:tracePt t="57338" x="1231900" y="942975"/>
          <p14:tracePt t="57344" x="1231900" y="925513"/>
          <p14:tracePt t="57345" x="1214438" y="917575"/>
          <p14:tracePt t="57349" x="1198563" y="900113"/>
          <p14:tracePt t="57354" x="1189038" y="884238"/>
          <p14:tracePt t="57360" x="1173163" y="866775"/>
          <p14:tracePt t="57361" x="1163638" y="858838"/>
          <p14:tracePt t="57365" x="1147763" y="841375"/>
          <p14:tracePt t="57369" x="1130300" y="833438"/>
          <p14:tracePt t="57377" x="1112838" y="815975"/>
          <p14:tracePt t="57377" x="1095375" y="808038"/>
          <p14:tracePt t="57381" x="1079500" y="790575"/>
          <p14:tracePt t="57385" x="1054100" y="781050"/>
          <p14:tracePt t="57390" x="1028700" y="765175"/>
          <p14:tracePt t="57394" x="1003300" y="747713"/>
          <p14:tracePt t="57397" x="985838" y="722313"/>
          <p14:tracePt t="57401" x="942975" y="696913"/>
          <p14:tracePt t="57405" x="917575" y="671513"/>
          <p14:tracePt t="57411" x="884238" y="646113"/>
          <p14:tracePt t="57413" x="849313" y="620713"/>
          <p14:tracePt t="57418" x="815975" y="595313"/>
          <p14:tracePt t="57421" x="790575" y="569913"/>
          <p14:tracePt t="57428" x="755650" y="534988"/>
          <p14:tracePt t="57430" x="722313" y="509588"/>
          <p14:tracePt t="57433" x="696913" y="484188"/>
          <p14:tracePt t="57438" x="661988" y="458788"/>
          <p14:tracePt t="57444" x="636588" y="433388"/>
          <p14:tracePt t="57445" x="603250" y="400050"/>
          <p14:tracePt t="57449" x="577850" y="374650"/>
          <p14:tracePt t="57454" x="544513" y="357188"/>
          <p14:tracePt t="57459" x="517525" y="339725"/>
          <p14:tracePt t="57461" x="484188" y="314325"/>
          <p14:tracePt t="57465" x="441325" y="288925"/>
          <p14:tracePt t="57469" x="415925" y="271463"/>
          <p14:tracePt t="57473" x="382588" y="246063"/>
          <p14:tracePt t="57479" x="347663" y="230188"/>
          <p14:tracePt t="57481" x="322263" y="203200"/>
          <p14:tracePt t="57485" x="288925" y="187325"/>
          <p14:tracePt t="57489" x="255588" y="161925"/>
          <p14:tracePt t="57495" x="220663" y="144463"/>
          <p14:tracePt t="57497" x="177800" y="119063"/>
          <p14:tracePt t="57501" x="152400" y="93663"/>
          <p14:tracePt t="57505" x="119063" y="68263"/>
          <p14:tracePt t="57511" x="93663" y="42863"/>
          <p14:tracePt t="57513" x="68263" y="174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BA0F-CB64-4AE0-9C27-B1898F5CEEC2}"/>
              </a:ext>
            </a:extLst>
          </p:cNvPr>
          <p:cNvSpPr>
            <a:spLocks noGrp="1"/>
          </p:cNvSpPr>
          <p:nvPr>
            <p:ph type="title"/>
          </p:nvPr>
        </p:nvSpPr>
        <p:spPr>
          <a:solidFill>
            <a:schemeClr val="bg1"/>
          </a:solidFill>
        </p:spPr>
        <p:txBody>
          <a:bodyPr anchor="ctr"/>
          <a:lstStyle/>
          <a:p>
            <a:pPr algn="ctr"/>
            <a:r>
              <a:rPr lang="en-GB" dirty="0"/>
              <a:t>Return</a:t>
            </a:r>
          </a:p>
        </p:txBody>
      </p:sp>
      <p:graphicFrame>
        <p:nvGraphicFramePr>
          <p:cNvPr id="7" name="Content Placeholder 6">
            <a:extLst>
              <a:ext uri="{FF2B5EF4-FFF2-40B4-BE49-F238E27FC236}">
                <a16:creationId xmlns:a16="http://schemas.microsoft.com/office/drawing/2014/main" id="{F91E83B4-BCFB-4884-B852-5F6A68BB8637}"/>
              </a:ext>
            </a:extLst>
          </p:cNvPr>
          <p:cNvGraphicFramePr>
            <a:graphicFrameLocks noGrp="1"/>
          </p:cNvGraphicFramePr>
          <p:nvPr>
            <p:ph idx="1"/>
            <p:extLst>
              <p:ext uri="{D42A27DB-BD31-4B8C-83A1-F6EECF244321}">
                <p14:modId xmlns:p14="http://schemas.microsoft.com/office/powerpoint/2010/main" val="3558009130"/>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229A530C-4408-4442-94CF-689317FD7B40}"/>
              </a:ext>
            </a:extLst>
          </p:cNvPr>
          <p:cNvSpPr>
            <a:spLocks noGrp="1"/>
          </p:cNvSpPr>
          <p:nvPr>
            <p:ph type="body" sz="half" idx="2"/>
          </p:nvPr>
        </p:nvSpPr>
        <p:spPr>
          <a:xfrm>
            <a:off x="8549640" y="3082565"/>
            <a:ext cx="3200400" cy="2705494"/>
          </a:xfrm>
          <a:solidFill>
            <a:schemeClr val="bg1"/>
          </a:solidFill>
        </p:spPr>
        <p:txBody>
          <a:bodyPr>
            <a:noAutofit/>
          </a:bodyPr>
          <a:lstStyle/>
          <a:p>
            <a:r>
              <a:rPr lang="en-GB" sz="2000" dirty="0">
                <a:solidFill>
                  <a:schemeClr val="tx1"/>
                </a:solidFill>
              </a:rPr>
              <a:t>Return is the reward for investing money.</a:t>
            </a:r>
          </a:p>
          <a:p>
            <a:r>
              <a:rPr lang="en-GB" sz="2000" dirty="0">
                <a:solidFill>
                  <a:schemeClr val="tx1"/>
                </a:solidFill>
              </a:rPr>
              <a:t>Return comprises the income received on the investment and any change in market price.</a:t>
            </a:r>
          </a:p>
        </p:txBody>
      </p:sp>
      <p:sp>
        <p:nvSpPr>
          <p:cNvPr id="4" name="Date Placeholder 3">
            <a:extLst>
              <a:ext uri="{FF2B5EF4-FFF2-40B4-BE49-F238E27FC236}">
                <a16:creationId xmlns:a16="http://schemas.microsoft.com/office/drawing/2014/main" id="{02115FD0-F93B-4AAE-9801-C1EE40A2463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B5B30D59-4F13-4C35-9A80-10D244B4AD34}"/>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037FE162-7908-4978-8B7B-A79EC6262035}"/>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0581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8014-9E7E-441A-A0B5-5ED946168E1A}"/>
              </a:ext>
            </a:extLst>
          </p:cNvPr>
          <p:cNvSpPr>
            <a:spLocks noGrp="1"/>
          </p:cNvSpPr>
          <p:nvPr>
            <p:ph type="title"/>
          </p:nvPr>
        </p:nvSpPr>
        <p:spPr>
          <a:solidFill>
            <a:schemeClr val="bg1"/>
          </a:solidFill>
        </p:spPr>
        <p:txBody>
          <a:bodyPr anchor="ctr"/>
          <a:lstStyle/>
          <a:p>
            <a:pPr algn="ctr"/>
            <a:r>
              <a:rPr lang="en-GB" dirty="0"/>
              <a:t>Risk</a:t>
            </a:r>
          </a:p>
        </p:txBody>
      </p:sp>
      <p:graphicFrame>
        <p:nvGraphicFramePr>
          <p:cNvPr id="9" name="Content Placeholder 8">
            <a:extLst>
              <a:ext uri="{FF2B5EF4-FFF2-40B4-BE49-F238E27FC236}">
                <a16:creationId xmlns:a16="http://schemas.microsoft.com/office/drawing/2014/main" id="{7F93B53F-7D6A-40D9-A0B5-AAF263816EAB}"/>
              </a:ext>
            </a:extLst>
          </p:cNvPr>
          <p:cNvGraphicFramePr>
            <a:graphicFrameLocks noGrp="1"/>
          </p:cNvGraphicFramePr>
          <p:nvPr>
            <p:ph idx="1"/>
            <p:extLst>
              <p:ext uri="{D42A27DB-BD31-4B8C-83A1-F6EECF244321}">
                <p14:modId xmlns:p14="http://schemas.microsoft.com/office/powerpoint/2010/main" val="3582352737"/>
              </p:ext>
            </p:extLst>
          </p:nvPr>
        </p:nvGraphicFramePr>
        <p:xfrm>
          <a:off x="602529" y="461913"/>
          <a:ext cx="7361895" cy="5693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a:extLst>
              <a:ext uri="{FF2B5EF4-FFF2-40B4-BE49-F238E27FC236}">
                <a16:creationId xmlns:a16="http://schemas.microsoft.com/office/drawing/2014/main" id="{E8116665-0998-4206-BB83-65A6EE5202DC}"/>
              </a:ext>
            </a:extLst>
          </p:cNvPr>
          <p:cNvSpPr>
            <a:spLocks noGrp="1"/>
          </p:cNvSpPr>
          <p:nvPr>
            <p:ph type="body" sz="half" idx="2"/>
          </p:nvPr>
        </p:nvSpPr>
        <p:spPr>
          <a:xfrm>
            <a:off x="8549640" y="2856322"/>
            <a:ext cx="3200400" cy="2858678"/>
          </a:xfrm>
          <a:solidFill>
            <a:schemeClr val="bg1"/>
          </a:solidFill>
        </p:spPr>
        <p:txBody>
          <a:bodyPr>
            <a:normAutofit/>
          </a:bodyPr>
          <a:lstStyle/>
          <a:p>
            <a:r>
              <a:rPr lang="en-US" sz="2000" dirty="0">
                <a:solidFill>
                  <a:schemeClr val="tx1"/>
                </a:solidFill>
              </a:rPr>
              <a:t>Risk is the variability of returns from those that are expected.</a:t>
            </a:r>
            <a:endParaRPr lang="en-GB" sz="2000" dirty="0">
              <a:solidFill>
                <a:schemeClr val="tx1"/>
              </a:solidFill>
            </a:endParaRPr>
          </a:p>
          <a:p>
            <a:r>
              <a:rPr lang="en-US" sz="2000" dirty="0">
                <a:solidFill>
                  <a:schemeClr val="tx1"/>
                </a:solidFill>
              </a:rPr>
              <a:t>The concept of risk captures the uncertainty about receiving the expected return on an investment.</a:t>
            </a:r>
          </a:p>
        </p:txBody>
      </p:sp>
      <p:sp>
        <p:nvSpPr>
          <p:cNvPr id="4" name="Date Placeholder 3">
            <a:extLst>
              <a:ext uri="{FF2B5EF4-FFF2-40B4-BE49-F238E27FC236}">
                <a16:creationId xmlns:a16="http://schemas.microsoft.com/office/drawing/2014/main" id="{93194EC2-DB5E-4D8E-A124-8525A921A892}"/>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513C8BC1-7421-4A5B-99C7-48CC36579FA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6E1EAAD-F3DE-413F-AD9E-689CE0925332}"/>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69920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BA0F-CB64-4AE0-9C27-B1898F5CEEC2}"/>
              </a:ext>
            </a:extLst>
          </p:cNvPr>
          <p:cNvSpPr>
            <a:spLocks noGrp="1"/>
          </p:cNvSpPr>
          <p:nvPr>
            <p:ph type="title"/>
          </p:nvPr>
        </p:nvSpPr>
        <p:spPr>
          <a:xfrm>
            <a:off x="8549640" y="685800"/>
            <a:ext cx="3200400" cy="1095866"/>
          </a:xfrm>
          <a:solidFill>
            <a:schemeClr val="bg1"/>
          </a:solidFill>
        </p:spPr>
        <p:txBody>
          <a:bodyPr anchor="ctr"/>
          <a:lstStyle/>
          <a:p>
            <a:pPr algn="ctr"/>
            <a:r>
              <a:rPr lang="en-GB" dirty="0"/>
              <a:t>Risk and Return</a:t>
            </a:r>
          </a:p>
        </p:txBody>
      </p:sp>
      <p:sp>
        <p:nvSpPr>
          <p:cNvPr id="3" name="Text Placeholder 2">
            <a:extLst>
              <a:ext uri="{FF2B5EF4-FFF2-40B4-BE49-F238E27FC236}">
                <a16:creationId xmlns:a16="http://schemas.microsoft.com/office/drawing/2014/main" id="{63606AD5-FA1D-4081-A4D1-C52618E9C702}"/>
              </a:ext>
            </a:extLst>
          </p:cNvPr>
          <p:cNvSpPr>
            <a:spLocks noGrp="1"/>
          </p:cNvSpPr>
          <p:nvPr>
            <p:ph type="body" sz="half" idx="2"/>
          </p:nvPr>
        </p:nvSpPr>
        <p:spPr>
          <a:xfrm>
            <a:off x="8549640" y="2592372"/>
            <a:ext cx="3200400" cy="3563332"/>
          </a:xfrm>
          <a:solidFill>
            <a:schemeClr val="bg1"/>
          </a:solidFill>
        </p:spPr>
        <p:txBody>
          <a:bodyPr>
            <a:noAutofit/>
          </a:bodyPr>
          <a:lstStyle/>
          <a:p>
            <a:r>
              <a:rPr lang="en-GB" sz="2200" dirty="0"/>
              <a:t>In principle, a security with higher risk should pay a higher return to its investors. </a:t>
            </a:r>
          </a:p>
          <a:p>
            <a:r>
              <a:rPr lang="en-GB" sz="2200" dirty="0"/>
              <a:t>And a security with lower risk should pay a lower return to its investors.  </a:t>
            </a:r>
          </a:p>
          <a:p>
            <a:endParaRPr lang="en-GB" sz="2200" dirty="0"/>
          </a:p>
        </p:txBody>
      </p:sp>
      <p:sp>
        <p:nvSpPr>
          <p:cNvPr id="4" name="Date Placeholder 3">
            <a:extLst>
              <a:ext uri="{FF2B5EF4-FFF2-40B4-BE49-F238E27FC236}">
                <a16:creationId xmlns:a16="http://schemas.microsoft.com/office/drawing/2014/main" id="{02115FD0-F93B-4AAE-9801-C1EE40A2463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B5B30D59-4F13-4C35-9A80-10D244B4AD34}"/>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037FE162-7908-4978-8B7B-A79EC6262035}"/>
              </a:ext>
            </a:extLst>
          </p:cNvPr>
          <p:cNvSpPr>
            <a:spLocks noGrp="1"/>
          </p:cNvSpPr>
          <p:nvPr>
            <p:ph type="sldNum" sz="quarter" idx="12"/>
          </p:nvPr>
        </p:nvSpPr>
        <p:spPr/>
        <p:txBody>
          <a:bodyPr/>
          <a:lstStyle/>
          <a:p>
            <a:fld id="{4FAB73BC-B049-4115-A692-8D63A059BFB8}" type="slidenum">
              <a:rPr lang="en-US" smtClean="0"/>
              <a:t>7</a:t>
            </a:fld>
            <a:endParaRPr lang="en-US" dirty="0"/>
          </a:p>
        </p:txBody>
      </p:sp>
      <p:graphicFrame>
        <p:nvGraphicFramePr>
          <p:cNvPr id="9" name="Content Placeholder 8">
            <a:extLst>
              <a:ext uri="{FF2B5EF4-FFF2-40B4-BE49-F238E27FC236}">
                <a16:creationId xmlns:a16="http://schemas.microsoft.com/office/drawing/2014/main" id="{75B1739E-0530-428D-BB1E-CE6BD25F0600}"/>
              </a:ext>
            </a:extLst>
          </p:cNvPr>
          <p:cNvGraphicFramePr>
            <a:graphicFrameLocks noGrp="1"/>
          </p:cNvGraphicFramePr>
          <p:nvPr>
            <p:ph idx="1"/>
            <p:extLst>
              <p:ext uri="{D42A27DB-BD31-4B8C-83A1-F6EECF244321}">
                <p14:modId xmlns:p14="http://schemas.microsoft.com/office/powerpoint/2010/main" val="532391406"/>
              </p:ext>
            </p:extLst>
          </p:nvPr>
        </p:nvGraphicFramePr>
        <p:xfrm>
          <a:off x="564822" y="395926"/>
          <a:ext cx="7268851" cy="5876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891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B958-FCD3-4A15-9CA6-142F82859E3E}"/>
              </a:ext>
            </a:extLst>
          </p:cNvPr>
          <p:cNvSpPr>
            <a:spLocks noGrp="1"/>
          </p:cNvSpPr>
          <p:nvPr>
            <p:ph type="title"/>
          </p:nvPr>
        </p:nvSpPr>
        <p:spPr/>
        <p:txBody>
          <a:bodyPr/>
          <a:lstStyle/>
          <a:p>
            <a:r>
              <a:rPr lang="en-GB" dirty="0"/>
              <a:t>Measuring Return &amp; Risk</a:t>
            </a:r>
          </a:p>
        </p:txBody>
      </p:sp>
      <p:sp>
        <p:nvSpPr>
          <p:cNvPr id="3" name="Text Placeholder 2">
            <a:extLst>
              <a:ext uri="{FF2B5EF4-FFF2-40B4-BE49-F238E27FC236}">
                <a16:creationId xmlns:a16="http://schemas.microsoft.com/office/drawing/2014/main" id="{1CABD59C-7C0B-4A83-87DB-80FF9683ACA4}"/>
              </a:ext>
            </a:extLst>
          </p:cNvPr>
          <p:cNvSpPr>
            <a:spLocks noGrp="1"/>
          </p:cNvSpPr>
          <p:nvPr>
            <p:ph type="body" idx="1"/>
          </p:nvPr>
        </p:nvSpPr>
        <p:spPr>
          <a:xfrm>
            <a:off x="1564849" y="5005633"/>
            <a:ext cx="9653485" cy="1348033"/>
          </a:xfrm>
          <a:solidFill>
            <a:schemeClr val="bg1"/>
          </a:solidFill>
        </p:spPr>
        <p:txBody>
          <a:bodyPr numCol="2">
            <a:normAutofit/>
          </a:bodyPr>
          <a:lstStyle/>
          <a:p>
            <a:r>
              <a:rPr lang="en-GB" sz="2100" dirty="0"/>
              <a:t>Computation of historical rate of return</a:t>
            </a:r>
          </a:p>
          <a:p>
            <a:r>
              <a:rPr lang="en-GB" sz="2100" dirty="0"/>
              <a:t>Computing expected return</a:t>
            </a:r>
          </a:p>
          <a:p>
            <a:r>
              <a:rPr lang="en-GB" sz="2100" dirty="0"/>
              <a:t>Computing standard deviation</a:t>
            </a:r>
          </a:p>
          <a:p>
            <a:r>
              <a:rPr lang="en-GB" sz="2100" dirty="0"/>
              <a:t>Computing coefficient of variation</a:t>
            </a:r>
          </a:p>
        </p:txBody>
      </p:sp>
      <p:sp>
        <p:nvSpPr>
          <p:cNvPr id="4" name="Date Placeholder 3">
            <a:extLst>
              <a:ext uri="{FF2B5EF4-FFF2-40B4-BE49-F238E27FC236}">
                <a16:creationId xmlns:a16="http://schemas.microsoft.com/office/drawing/2014/main" id="{962A872A-1741-4015-99B8-E4959E7EA07B}"/>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D1AE3989-CACE-494A-9B09-1755551600CF}"/>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6E6367D8-2B9E-438E-BFE1-8971FAE65755}"/>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242850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F6CB-5A7C-411B-9FE2-6B728494FF52}"/>
              </a:ext>
            </a:extLst>
          </p:cNvPr>
          <p:cNvSpPr>
            <a:spLocks noGrp="1"/>
          </p:cNvSpPr>
          <p:nvPr>
            <p:ph type="title"/>
          </p:nvPr>
        </p:nvSpPr>
        <p:spPr>
          <a:xfrm>
            <a:off x="1069848" y="484632"/>
            <a:ext cx="10058400" cy="1004803"/>
          </a:xfrm>
        </p:spPr>
        <p:txBody>
          <a:bodyPr/>
          <a:lstStyle/>
          <a:p>
            <a:r>
              <a:rPr lang="en-GB" dirty="0"/>
              <a:t>Measuring return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22612E7-A6EA-4665-A089-A180CA152F8A}"/>
                  </a:ext>
                </a:extLst>
              </p:cNvPr>
              <p:cNvGraphicFramePr>
                <a:graphicFrameLocks noGrp="1"/>
              </p:cNvGraphicFramePr>
              <p:nvPr>
                <p:ph idx="1"/>
                <p:extLst>
                  <p:ext uri="{D42A27DB-BD31-4B8C-83A1-F6EECF244321}">
                    <p14:modId xmlns:p14="http://schemas.microsoft.com/office/powerpoint/2010/main" val="253183986"/>
                  </p:ext>
                </p:extLst>
              </p:nvPr>
            </p:nvGraphicFramePr>
            <p:xfrm>
              <a:off x="1069848" y="1932495"/>
              <a:ext cx="10058400" cy="4340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Content Placeholder 6">
                <a:extLst>
                  <a:ext uri="{FF2B5EF4-FFF2-40B4-BE49-F238E27FC236}">
                    <a16:creationId xmlns:a16="http://schemas.microsoft.com/office/drawing/2014/main" id="{622612E7-A6EA-4665-A089-A180CA152F8A}"/>
                  </a:ext>
                </a:extLst>
              </p:cNvPr>
              <p:cNvGraphicFramePr>
                <a:graphicFrameLocks noGrp="1"/>
              </p:cNvGraphicFramePr>
              <p:nvPr>
                <p:ph idx="1"/>
                <p:extLst>
                  <p:ext uri="{D42A27DB-BD31-4B8C-83A1-F6EECF244321}">
                    <p14:modId xmlns:p14="http://schemas.microsoft.com/office/powerpoint/2010/main" val="253183986"/>
                  </p:ext>
                </p:extLst>
              </p:nvPr>
            </p:nvGraphicFramePr>
            <p:xfrm>
              <a:off x="1069848" y="1932495"/>
              <a:ext cx="10058400" cy="4340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Date Placeholder 3">
            <a:extLst>
              <a:ext uri="{FF2B5EF4-FFF2-40B4-BE49-F238E27FC236}">
                <a16:creationId xmlns:a16="http://schemas.microsoft.com/office/drawing/2014/main" id="{F155191E-91A4-4290-A141-AB29B9F651D6}"/>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A39E4F12-E14C-4E5F-B8EE-144D87903882}"/>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A740512-B906-472B-B2F1-0B3160E323AF}"/>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5472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6.5|11.8"/>
</p:tagLst>
</file>

<file path=ppt/tags/tag2.xml><?xml version="1.0" encoding="utf-8"?>
<p:tagLst xmlns:a="http://schemas.openxmlformats.org/drawingml/2006/main" xmlns:r="http://schemas.openxmlformats.org/officeDocument/2006/relationships" xmlns:p="http://schemas.openxmlformats.org/presentationml/2006/main">
  <p:tag name="TIMING" val="|855.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28024</TotalTime>
  <Words>2267</Words>
  <Application>Microsoft Macintosh PowerPoint</Application>
  <PresentationFormat>Widescreen</PresentationFormat>
  <Paragraphs>313</Paragraphs>
  <Slides>33</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Calibri</vt:lpstr>
      <vt:lpstr>Cambria Math</vt:lpstr>
      <vt:lpstr>Rockwell</vt:lpstr>
      <vt:lpstr>Rockwell Condensed</vt:lpstr>
      <vt:lpstr>Wingdings</vt:lpstr>
      <vt:lpstr>Wood Type</vt:lpstr>
      <vt:lpstr>1_Wood Type</vt:lpstr>
      <vt:lpstr>Ashesi University department of business administration  BUSA 224: Finance for non-finance managers</vt:lpstr>
      <vt:lpstr>Risk &amp; Return</vt:lpstr>
      <vt:lpstr>Contents</vt:lpstr>
      <vt:lpstr>Learning Outcomes</vt:lpstr>
      <vt:lpstr>Return</vt:lpstr>
      <vt:lpstr>Risk</vt:lpstr>
      <vt:lpstr>Risk and Return</vt:lpstr>
      <vt:lpstr>Measuring Return &amp; Risk</vt:lpstr>
      <vt:lpstr>Measuring return</vt:lpstr>
      <vt:lpstr>Illustration 1: Measuring return</vt:lpstr>
      <vt:lpstr>Measuring risk</vt:lpstr>
      <vt:lpstr>Illustration 2: Measuring risk</vt:lpstr>
      <vt:lpstr>Illustration 3: Measuring risk</vt:lpstr>
      <vt:lpstr>Using standard deviation information</vt:lpstr>
      <vt:lpstr>Illustration 4: Estimating probability of a return taking on a value</vt:lpstr>
      <vt:lpstr>Comparing risk on different securities</vt:lpstr>
      <vt:lpstr>Illustration 5: Computing coefficient of variation</vt:lpstr>
      <vt:lpstr>Attitudes toward risk</vt:lpstr>
      <vt:lpstr>Deal or No Deal!</vt:lpstr>
      <vt:lpstr>Certainty equivalent</vt:lpstr>
      <vt:lpstr>Risk aversion</vt:lpstr>
      <vt:lpstr>Certainty equivalent and risk attitudes</vt:lpstr>
      <vt:lpstr>Illustration 6: Attitude toward risk</vt:lpstr>
      <vt:lpstr>Diversification</vt:lpstr>
      <vt:lpstr>Diversification to reduce risk</vt:lpstr>
      <vt:lpstr>Computing covariance and correlation</vt:lpstr>
      <vt:lpstr>Towards effective diversification /1</vt:lpstr>
      <vt:lpstr>Towards effective diversification /2</vt:lpstr>
      <vt:lpstr>Investment portfolio</vt:lpstr>
      <vt:lpstr>Portfolio Return</vt:lpstr>
      <vt:lpstr>Portfolio Risk</vt:lpstr>
      <vt:lpstr>The market portfolio</vt:lpstr>
      <vt:lpstr>Lecture on Risk &amp; Return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ICAG Professional Exam  Paper 2.4: Financial Management</dc:title>
  <dc:creator>Anthony Essel - Anderson</dc:creator>
  <cp:lastModifiedBy>Angela Alu</cp:lastModifiedBy>
  <cp:revision>393</cp:revision>
  <dcterms:created xsi:type="dcterms:W3CDTF">2020-01-11T13:11:22Z</dcterms:created>
  <dcterms:modified xsi:type="dcterms:W3CDTF">2023-02-19T20:54:25Z</dcterms:modified>
</cp:coreProperties>
</file>